
<file path=[Content_Types].xml><?xml version="1.0" encoding="utf-8"?>
<Types xmlns="http://schemas.openxmlformats.org/package/2006/content-types">
  <Default Extension="png" ContentType="image/png"/>
  <Default Extension="svg" ContentType="image/svg+xml"/>
  <Default Extension="mp3" ContentType="audio/mpe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763" r:id="rId2"/>
    <p:sldMasterId id="2147483784" r:id="rId3"/>
    <p:sldMasterId id="2147483941" r:id="rId4"/>
  </p:sldMasterIdLst>
  <p:notesMasterIdLst>
    <p:notesMasterId r:id="rId65"/>
  </p:notesMasterIdLst>
  <p:sldIdLst>
    <p:sldId id="373" r:id="rId5"/>
    <p:sldId id="330" r:id="rId6"/>
    <p:sldId id="372" r:id="rId7"/>
    <p:sldId id="331" r:id="rId8"/>
    <p:sldId id="336" r:id="rId9"/>
    <p:sldId id="337" r:id="rId10"/>
    <p:sldId id="334" r:id="rId11"/>
    <p:sldId id="338" r:id="rId12"/>
    <p:sldId id="339" r:id="rId13"/>
    <p:sldId id="340" r:id="rId14"/>
    <p:sldId id="341" r:id="rId15"/>
    <p:sldId id="342" r:id="rId16"/>
    <p:sldId id="344" r:id="rId17"/>
    <p:sldId id="343" r:id="rId18"/>
    <p:sldId id="349" r:id="rId19"/>
    <p:sldId id="351" r:id="rId20"/>
    <p:sldId id="366" r:id="rId21"/>
    <p:sldId id="365" r:id="rId22"/>
    <p:sldId id="361" r:id="rId23"/>
    <p:sldId id="1757" r:id="rId24"/>
    <p:sldId id="1756" r:id="rId25"/>
    <p:sldId id="1747" r:id="rId26"/>
    <p:sldId id="1618" r:id="rId27"/>
    <p:sldId id="1748" r:id="rId28"/>
    <p:sldId id="327" r:id="rId29"/>
    <p:sldId id="1755" r:id="rId30"/>
    <p:sldId id="295" r:id="rId31"/>
    <p:sldId id="319" r:id="rId32"/>
    <p:sldId id="367" r:id="rId33"/>
    <p:sldId id="368" r:id="rId34"/>
    <p:sldId id="290" r:id="rId35"/>
    <p:sldId id="291" r:id="rId36"/>
    <p:sldId id="292" r:id="rId37"/>
    <p:sldId id="309" r:id="rId38"/>
    <p:sldId id="293" r:id="rId39"/>
    <p:sldId id="294" r:id="rId40"/>
    <p:sldId id="296" r:id="rId41"/>
    <p:sldId id="298" r:id="rId42"/>
    <p:sldId id="310" r:id="rId43"/>
    <p:sldId id="311" r:id="rId44"/>
    <p:sldId id="312" r:id="rId45"/>
    <p:sldId id="375" r:id="rId46"/>
    <p:sldId id="369" r:id="rId47"/>
    <p:sldId id="314" r:id="rId48"/>
    <p:sldId id="315" r:id="rId49"/>
    <p:sldId id="1752" r:id="rId50"/>
    <p:sldId id="316" r:id="rId51"/>
    <p:sldId id="317" r:id="rId52"/>
    <p:sldId id="326" r:id="rId53"/>
    <p:sldId id="286" r:id="rId54"/>
    <p:sldId id="370" r:id="rId55"/>
    <p:sldId id="376" r:id="rId56"/>
    <p:sldId id="371" r:id="rId57"/>
    <p:sldId id="1754" r:id="rId58"/>
    <p:sldId id="1750" r:id="rId59"/>
    <p:sldId id="1751" r:id="rId60"/>
    <p:sldId id="377" r:id="rId61"/>
    <p:sldId id="1753" r:id="rId62"/>
    <p:sldId id="374" r:id="rId63"/>
    <p:sldId id="35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ita Ghosal" initials="RG" lastIdx="13" clrIdx="0">
    <p:extLst>
      <p:ext uri="{19B8F6BF-5375-455C-9EA6-DF929625EA0E}">
        <p15:presenceInfo xmlns:p15="http://schemas.microsoft.com/office/powerpoint/2012/main" userId="S-1-5-21-2146773085-903363285-719344707-1392953" providerId="AD"/>
      </p:ext>
    </p:extLst>
  </p:cmAuthor>
  <p:cmAuthor id="2" name="Surendra Manekar" initials="SM" lastIdx="2" clrIdx="1">
    <p:extLst>
      <p:ext uri="{19B8F6BF-5375-455C-9EA6-DF929625EA0E}">
        <p15:presenceInfo xmlns:p15="http://schemas.microsoft.com/office/powerpoint/2012/main" userId="S-1-5-21-2146773085-903363285-719344707-1823191" providerId="AD"/>
      </p:ext>
    </p:extLst>
  </p:cmAuthor>
  <p:cmAuthor id="3" name="Vivek Soni" initials="VS" lastIdx="1" clrIdx="2">
    <p:extLst>
      <p:ext uri="{19B8F6BF-5375-455C-9EA6-DF929625EA0E}">
        <p15:presenceInfo xmlns:p15="http://schemas.microsoft.com/office/powerpoint/2012/main" userId="3a1504592747cd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025"/>
    <a:srgbClr val="1B1A1F"/>
    <a:srgbClr val="FAE100"/>
    <a:srgbClr val="1AA79C"/>
    <a:srgbClr val="5FAB87"/>
    <a:srgbClr val="C6C4F5"/>
    <a:srgbClr val="CFCCF9"/>
    <a:srgbClr val="A6B6F4"/>
    <a:srgbClr val="FB3131"/>
    <a:srgbClr val="393C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91235" autoAdjust="0"/>
  </p:normalViewPr>
  <p:slideViewPr>
    <p:cSldViewPr snapToGrid="0">
      <p:cViewPr varScale="1">
        <p:scale>
          <a:sx n="81" d="100"/>
          <a:sy n="81" d="100"/>
        </p:scale>
        <p:origin x="342" y="5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US"/>
              <a:t>Telemetry History </a:t>
            </a:r>
          </a:p>
        </c:rich>
      </c:tx>
      <c:layout>
        <c:manualLayout>
          <c:xMode val="edge"/>
          <c:yMode val="edge"/>
          <c:x val="6.1986028570463047E-3"/>
          <c:y val="0"/>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rgbClr val="04D6AE"/>
              </a:solidFill>
              <a:round/>
            </a:ln>
            <a:effectLst/>
          </c:spPr>
          <c:marker>
            <c:symbol val="none"/>
          </c:marker>
          <c:cat>
            <c:strRef>
              <c:f>Sheet1!$A$3:$A$16</c:f>
              <c:strCache>
                <c:ptCount val="14"/>
                <c:pt idx="0">
                  <c:v>8:03:00PM</c:v>
                </c:pt>
                <c:pt idx="4">
                  <c:v>8:04:00PM</c:v>
                </c:pt>
                <c:pt idx="8">
                  <c:v>8:05:00PM</c:v>
                </c:pt>
                <c:pt idx="13">
                  <c:v>8:06:00PM</c:v>
                </c:pt>
              </c:strCache>
            </c:strRef>
          </c:cat>
          <c:val>
            <c:numRef>
              <c:f>Sheet1!$B$2:$B$16</c:f>
              <c:numCache>
                <c:formatCode>General</c:formatCode>
                <c:ptCount val="15"/>
                <c:pt idx="0">
                  <c:v>25</c:v>
                </c:pt>
                <c:pt idx="1">
                  <c:v>24</c:v>
                </c:pt>
                <c:pt idx="2">
                  <c:v>28</c:v>
                </c:pt>
                <c:pt idx="3">
                  <c:v>23</c:v>
                </c:pt>
                <c:pt idx="4">
                  <c:v>22</c:v>
                </c:pt>
                <c:pt idx="5">
                  <c:v>28</c:v>
                </c:pt>
                <c:pt idx="6">
                  <c:v>45</c:v>
                </c:pt>
                <c:pt idx="7">
                  <c:v>28</c:v>
                </c:pt>
                <c:pt idx="8">
                  <c:v>20</c:v>
                </c:pt>
                <c:pt idx="9">
                  <c:v>28</c:v>
                </c:pt>
                <c:pt idx="10">
                  <c:v>15</c:v>
                </c:pt>
                <c:pt idx="11">
                  <c:v>28</c:v>
                </c:pt>
                <c:pt idx="12">
                  <c:v>45</c:v>
                </c:pt>
                <c:pt idx="13">
                  <c:v>12</c:v>
                </c:pt>
                <c:pt idx="14">
                  <c:v>18</c:v>
                </c:pt>
              </c:numCache>
            </c:numRef>
          </c:val>
          <c:smooth val="0"/>
          <c:extLst>
            <c:ext xmlns:c16="http://schemas.microsoft.com/office/drawing/2014/chart" uri="{C3380CC4-5D6E-409C-BE32-E72D297353CC}">
              <c16:uniqueId val="{00000000-B7C3-4DDB-B094-97D2D9DBDA7E}"/>
            </c:ext>
          </c:extLst>
        </c:ser>
        <c:ser>
          <c:idx val="1"/>
          <c:order val="1"/>
          <c:tx>
            <c:strRef>
              <c:f>Sheet1!$C$1</c:f>
              <c:strCache>
                <c:ptCount val="1"/>
                <c:pt idx="0">
                  <c:v>Series 2</c:v>
                </c:pt>
              </c:strCache>
            </c:strRef>
          </c:tx>
          <c:spPr>
            <a:ln w="28575" cap="rnd">
              <a:solidFill>
                <a:schemeClr val="tx1"/>
              </a:solidFill>
              <a:round/>
            </a:ln>
            <a:effectLst/>
          </c:spPr>
          <c:marker>
            <c:symbol val="none"/>
          </c:marker>
          <c:cat>
            <c:strRef>
              <c:f>Sheet1!$A$3:$A$16</c:f>
              <c:strCache>
                <c:ptCount val="14"/>
                <c:pt idx="0">
                  <c:v>8:03:00PM</c:v>
                </c:pt>
                <c:pt idx="4">
                  <c:v>8:04:00PM</c:v>
                </c:pt>
                <c:pt idx="8">
                  <c:v>8:05:00PM</c:v>
                </c:pt>
                <c:pt idx="13">
                  <c:v>8:06:00PM</c:v>
                </c:pt>
              </c:strCache>
            </c:strRef>
          </c:cat>
          <c:val>
            <c:numRef>
              <c:f>Sheet1!$C$2:$C$16</c:f>
              <c:numCache>
                <c:formatCode>General</c:formatCode>
                <c:ptCount val="15"/>
                <c:pt idx="0">
                  <c:v>15</c:v>
                </c:pt>
                <c:pt idx="1">
                  <c:v>20</c:v>
                </c:pt>
                <c:pt idx="2">
                  <c:v>4</c:v>
                </c:pt>
                <c:pt idx="3">
                  <c:v>10</c:v>
                </c:pt>
                <c:pt idx="4">
                  <c:v>20</c:v>
                </c:pt>
                <c:pt idx="5">
                  <c:v>15</c:v>
                </c:pt>
                <c:pt idx="6">
                  <c:v>28</c:v>
                </c:pt>
                <c:pt idx="7">
                  <c:v>14</c:v>
                </c:pt>
                <c:pt idx="8">
                  <c:v>35</c:v>
                </c:pt>
                <c:pt idx="9">
                  <c:v>13</c:v>
                </c:pt>
                <c:pt idx="10">
                  <c:v>45</c:v>
                </c:pt>
                <c:pt idx="11">
                  <c:v>30</c:v>
                </c:pt>
                <c:pt idx="12">
                  <c:v>25</c:v>
                </c:pt>
                <c:pt idx="13">
                  <c:v>29</c:v>
                </c:pt>
                <c:pt idx="14">
                  <c:v>40</c:v>
                </c:pt>
              </c:numCache>
            </c:numRef>
          </c:val>
          <c:smooth val="0"/>
          <c:extLst>
            <c:ext xmlns:c16="http://schemas.microsoft.com/office/drawing/2014/chart" uri="{C3380CC4-5D6E-409C-BE32-E72D297353CC}">
              <c16:uniqueId val="{00000001-B7C3-4DDB-B094-97D2D9DBDA7E}"/>
            </c:ext>
          </c:extLst>
        </c:ser>
        <c:dLbls>
          <c:showLegendKey val="0"/>
          <c:showVal val="0"/>
          <c:showCatName val="0"/>
          <c:showSerName val="0"/>
          <c:showPercent val="0"/>
          <c:showBubbleSize val="0"/>
        </c:dLbls>
        <c:smooth val="0"/>
        <c:axId val="463739736"/>
        <c:axId val="463741376"/>
      </c:lineChart>
      <c:catAx>
        <c:axId val="463739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463741376"/>
        <c:crosses val="autoZero"/>
        <c:auto val="1"/>
        <c:lblAlgn val="ctr"/>
        <c:lblOffset val="100"/>
        <c:noMultiLvlLbl val="0"/>
      </c:catAx>
      <c:valAx>
        <c:axId val="463741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463739736"/>
        <c:crosses val="autoZero"/>
        <c:crossBetween val="between"/>
      </c:valAx>
      <c:spPr>
        <a:noFill/>
        <a:ln>
          <a:noFill/>
        </a:ln>
        <a:effectLst/>
      </c:spPr>
    </c:plotArea>
    <c:plotVisOnly val="1"/>
    <c:dispBlanksAs val="gap"/>
    <c:showDLblsOverMax val="0"/>
  </c:chart>
  <c:spPr>
    <a:noFill/>
    <a:ln>
      <a:noFill/>
    </a:ln>
    <a:effectLst/>
  </c:spPr>
  <c:txPr>
    <a:bodyPr/>
    <a:lstStyle/>
    <a:p>
      <a:pPr>
        <a:defRPr sz="1000">
          <a:latin typeface="Segoe UI Light" panose="020B0502040204020203" pitchFamily="34" charset="0"/>
          <a:cs typeface="Segoe UI Light" panose="020B05020402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US" sz="1100" dirty="0">
                <a:latin typeface="Segoe UI Light" panose="020B0502040204020203" pitchFamily="34" charset="0"/>
                <a:cs typeface="Segoe UI Light" panose="020B0502040204020203" pitchFamily="34" charset="0"/>
              </a:rPr>
              <a:t>Max speed</a:t>
            </a:r>
          </a:p>
        </c:rich>
      </c:tx>
      <c:layout>
        <c:manualLayout>
          <c:xMode val="edge"/>
          <c:yMode val="edge"/>
          <c:x val="7.9614793928128938E-2"/>
          <c:y val="8.8669320670855499E-3"/>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autoTitleDeleted val="0"/>
    <c:plotArea>
      <c:layout>
        <c:manualLayout>
          <c:layoutTarget val="inner"/>
          <c:xMode val="edge"/>
          <c:yMode val="edge"/>
          <c:x val="0.12022143757802389"/>
          <c:y val="6.6319911979378282E-2"/>
          <c:w val="0.73301138175419234"/>
          <c:h val="0.91767672456955907"/>
        </c:manualLayout>
      </c:layout>
      <c:doughnutChart>
        <c:varyColors val="1"/>
        <c:ser>
          <c:idx val="0"/>
          <c:order val="0"/>
          <c:tx>
            <c:strRef>
              <c:f>Sheet1!$B$1</c:f>
              <c:strCache>
                <c:ptCount val="1"/>
                <c:pt idx="0">
                  <c:v>Range</c:v>
                </c:pt>
              </c:strCache>
            </c:strRef>
          </c:tx>
          <c:spPr>
            <a:ln>
              <a:noFill/>
            </a:ln>
          </c:spPr>
          <c:dPt>
            <c:idx val="0"/>
            <c:bubble3D val="0"/>
            <c:spPr>
              <a:solidFill>
                <a:srgbClr val="04D6AE"/>
              </a:solidFill>
              <a:ln w="19050">
                <a:noFill/>
              </a:ln>
              <a:effectLst/>
            </c:spPr>
            <c:extLst>
              <c:ext xmlns:c16="http://schemas.microsoft.com/office/drawing/2014/chart" uri="{C3380CC4-5D6E-409C-BE32-E72D297353CC}">
                <c16:uniqueId val="{00000001-B18A-4DFC-9A39-0E8E7F8342CC}"/>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B18A-4DFC-9A39-0E8E7F8342CC}"/>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B18A-4DFC-9A39-0E8E7F8342CC}"/>
              </c:ext>
            </c:extLst>
          </c:dPt>
          <c:dPt>
            <c:idx val="3"/>
            <c:bubble3D val="0"/>
            <c:spPr>
              <a:noFill/>
              <a:ln w="19050">
                <a:noFill/>
              </a:ln>
              <a:effectLst/>
            </c:spPr>
            <c:extLst>
              <c:ext xmlns:c16="http://schemas.microsoft.com/office/drawing/2014/chart" uri="{C3380CC4-5D6E-409C-BE32-E72D297353CC}">
                <c16:uniqueId val="{00000007-B18A-4DFC-9A39-0E8E7F8342CC}"/>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55</c:v>
                </c:pt>
                <c:pt idx="1">
                  <c:v>30</c:v>
                </c:pt>
                <c:pt idx="2">
                  <c:v>15</c:v>
                </c:pt>
                <c:pt idx="3">
                  <c:v>100</c:v>
                </c:pt>
              </c:numCache>
            </c:numRef>
          </c:val>
          <c:extLst>
            <c:ext xmlns:c16="http://schemas.microsoft.com/office/drawing/2014/chart" uri="{C3380CC4-5D6E-409C-BE32-E72D297353CC}">
              <c16:uniqueId val="{00000008-B18A-4DFC-9A39-0E8E7F8342CC}"/>
            </c:ext>
          </c:extLst>
        </c:ser>
        <c:dLbls>
          <c:showLegendKey val="0"/>
          <c:showVal val="0"/>
          <c:showCatName val="0"/>
          <c:showSerName val="0"/>
          <c:showPercent val="0"/>
          <c:showBubbleSize val="0"/>
          <c:showLeaderLines val="1"/>
        </c:dLbls>
        <c:firstSliceAng val="270"/>
        <c:holeSize val="75"/>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US" sz="1100" dirty="0">
                <a:latin typeface="Segoe UI Light" panose="020B0502040204020203" pitchFamily="34" charset="0"/>
                <a:cs typeface="Segoe UI Light" panose="020B0502040204020203" pitchFamily="34" charset="0"/>
              </a:rPr>
              <a:t>Average speed</a:t>
            </a:r>
          </a:p>
        </c:rich>
      </c:tx>
      <c:layout>
        <c:manualLayout>
          <c:xMode val="edge"/>
          <c:yMode val="edge"/>
          <c:x val="7.9614793928128938E-2"/>
          <c:y val="8.8669320670855499E-3"/>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autoTitleDeleted val="0"/>
    <c:plotArea>
      <c:layout>
        <c:manualLayout>
          <c:layoutTarget val="inner"/>
          <c:xMode val="edge"/>
          <c:yMode val="edge"/>
          <c:x val="0.12022143757802389"/>
          <c:y val="6.6319911979378282E-2"/>
          <c:w val="0.73301138175419234"/>
          <c:h val="0.91767672456955907"/>
        </c:manualLayout>
      </c:layout>
      <c:doughnutChart>
        <c:varyColors val="1"/>
        <c:ser>
          <c:idx val="0"/>
          <c:order val="0"/>
          <c:tx>
            <c:strRef>
              <c:f>Sheet1!$B$1</c:f>
              <c:strCache>
                <c:ptCount val="1"/>
                <c:pt idx="0">
                  <c:v>Range</c:v>
                </c:pt>
              </c:strCache>
            </c:strRef>
          </c:tx>
          <c:spPr>
            <a:ln>
              <a:noFill/>
            </a:ln>
          </c:spPr>
          <c:dPt>
            <c:idx val="0"/>
            <c:bubble3D val="0"/>
            <c:spPr>
              <a:solidFill>
                <a:srgbClr val="04D6AE"/>
              </a:solidFill>
              <a:ln w="19050">
                <a:noFill/>
              </a:ln>
              <a:effectLst/>
            </c:spPr>
            <c:extLst>
              <c:ext xmlns:c16="http://schemas.microsoft.com/office/drawing/2014/chart" uri="{C3380CC4-5D6E-409C-BE32-E72D297353CC}">
                <c16:uniqueId val="{00000001-07C0-418A-9F51-29B1DAFA411C}"/>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07C0-418A-9F51-29B1DAFA411C}"/>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07C0-418A-9F51-29B1DAFA411C}"/>
              </c:ext>
            </c:extLst>
          </c:dPt>
          <c:dPt>
            <c:idx val="3"/>
            <c:bubble3D val="0"/>
            <c:spPr>
              <a:noFill/>
              <a:ln w="19050">
                <a:noFill/>
              </a:ln>
              <a:effectLst/>
            </c:spPr>
            <c:extLst>
              <c:ext xmlns:c16="http://schemas.microsoft.com/office/drawing/2014/chart" uri="{C3380CC4-5D6E-409C-BE32-E72D297353CC}">
                <c16:uniqueId val="{00000007-07C0-418A-9F51-29B1DAFA411C}"/>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40</c:v>
                </c:pt>
                <c:pt idx="1">
                  <c:v>30</c:v>
                </c:pt>
                <c:pt idx="2">
                  <c:v>30</c:v>
                </c:pt>
                <c:pt idx="3">
                  <c:v>100</c:v>
                </c:pt>
              </c:numCache>
            </c:numRef>
          </c:val>
          <c:extLst>
            <c:ext xmlns:c16="http://schemas.microsoft.com/office/drawing/2014/chart" uri="{C3380CC4-5D6E-409C-BE32-E72D297353CC}">
              <c16:uniqueId val="{00000008-07C0-418A-9F51-29B1DAFA411C}"/>
            </c:ext>
          </c:extLst>
        </c:ser>
        <c:dLbls>
          <c:showLegendKey val="0"/>
          <c:showVal val="0"/>
          <c:showCatName val="0"/>
          <c:showSerName val="0"/>
          <c:showPercent val="0"/>
          <c:showBubbleSize val="0"/>
          <c:showLeaderLines val="1"/>
        </c:dLbls>
        <c:firstSliceAng val="270"/>
        <c:holeSize val="75"/>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r>
              <a:rPr lang="en-US" sz="1100" dirty="0">
                <a:latin typeface="Segoe UI Light" panose="020B0502040204020203" pitchFamily="34" charset="0"/>
                <a:cs typeface="Segoe UI Light" panose="020B0502040204020203" pitchFamily="34" charset="0"/>
              </a:rPr>
              <a:t>Min speed</a:t>
            </a:r>
          </a:p>
        </c:rich>
      </c:tx>
      <c:layout>
        <c:manualLayout>
          <c:xMode val="edge"/>
          <c:yMode val="edge"/>
          <c:x val="7.9614793928128938E-2"/>
          <c:y val="8.8669320670855499E-3"/>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title>
    <c:autoTitleDeleted val="0"/>
    <c:plotArea>
      <c:layout>
        <c:manualLayout>
          <c:layoutTarget val="inner"/>
          <c:xMode val="edge"/>
          <c:yMode val="edge"/>
          <c:x val="0.12022143757802389"/>
          <c:y val="6.6319911979378282E-2"/>
          <c:w val="0.73301138175419234"/>
          <c:h val="0.91767672456955907"/>
        </c:manualLayout>
      </c:layout>
      <c:doughnutChart>
        <c:varyColors val="1"/>
        <c:ser>
          <c:idx val="0"/>
          <c:order val="0"/>
          <c:tx>
            <c:strRef>
              <c:f>Sheet1!$B$1</c:f>
              <c:strCache>
                <c:ptCount val="1"/>
                <c:pt idx="0">
                  <c:v>Range</c:v>
                </c:pt>
              </c:strCache>
            </c:strRef>
          </c:tx>
          <c:spPr>
            <a:ln>
              <a:noFill/>
            </a:ln>
          </c:spPr>
          <c:dPt>
            <c:idx val="0"/>
            <c:bubble3D val="0"/>
            <c:spPr>
              <a:solidFill>
                <a:srgbClr val="04D6AE"/>
              </a:solidFill>
              <a:ln w="19050">
                <a:noFill/>
              </a:ln>
              <a:effectLst/>
            </c:spPr>
            <c:extLst>
              <c:ext xmlns:c16="http://schemas.microsoft.com/office/drawing/2014/chart" uri="{C3380CC4-5D6E-409C-BE32-E72D297353CC}">
                <c16:uniqueId val="{00000001-2620-4440-A84B-A29F7E845BEF}"/>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2620-4440-A84B-A29F7E845BEF}"/>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2620-4440-A84B-A29F7E845BEF}"/>
              </c:ext>
            </c:extLst>
          </c:dPt>
          <c:dPt>
            <c:idx val="3"/>
            <c:bubble3D val="0"/>
            <c:spPr>
              <a:noFill/>
              <a:ln w="19050">
                <a:noFill/>
              </a:ln>
              <a:effectLst/>
            </c:spPr>
            <c:extLst>
              <c:ext xmlns:c16="http://schemas.microsoft.com/office/drawing/2014/chart" uri="{C3380CC4-5D6E-409C-BE32-E72D297353CC}">
                <c16:uniqueId val="{00000007-2620-4440-A84B-A29F7E845BE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15</c:v>
                </c:pt>
                <c:pt idx="1">
                  <c:v>30</c:v>
                </c:pt>
                <c:pt idx="2">
                  <c:v>55</c:v>
                </c:pt>
                <c:pt idx="3">
                  <c:v>100</c:v>
                </c:pt>
              </c:numCache>
            </c:numRef>
          </c:val>
          <c:extLst>
            <c:ext xmlns:c16="http://schemas.microsoft.com/office/drawing/2014/chart" uri="{C3380CC4-5D6E-409C-BE32-E72D297353CC}">
              <c16:uniqueId val="{00000008-2620-4440-A84B-A29F7E845BEF}"/>
            </c:ext>
          </c:extLst>
        </c:ser>
        <c:dLbls>
          <c:showLegendKey val="0"/>
          <c:showVal val="0"/>
          <c:showCatName val="0"/>
          <c:showSerName val="0"/>
          <c:showPercent val="0"/>
          <c:showBubbleSize val="0"/>
          <c:showLeaderLines val="1"/>
        </c:dLbls>
        <c:firstSliceAng val="270"/>
        <c:holeSize val="75"/>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bg1"/>
                </a:solidFill>
                <a:latin typeface="Segoe UI Light" panose="020B0502040204020203" pitchFamily="34" charset="0"/>
                <a:ea typeface="+mn-ea"/>
                <a:cs typeface="Segoe UI Light" panose="020B0502040204020203" pitchFamily="34" charset="0"/>
              </a:defRPr>
            </a:pPr>
            <a:r>
              <a:rPr lang="en-US" sz="1100" dirty="0">
                <a:solidFill>
                  <a:schemeClr val="bg1"/>
                </a:solidFill>
                <a:latin typeface="Segoe UI Light" panose="020B0502040204020203" pitchFamily="34" charset="0"/>
                <a:cs typeface="Segoe UI Light" panose="020B0502040204020203" pitchFamily="34" charset="0"/>
              </a:rPr>
              <a:t>Average speed</a:t>
            </a:r>
          </a:p>
        </c:rich>
      </c:tx>
      <c:layout>
        <c:manualLayout>
          <c:xMode val="edge"/>
          <c:yMode val="edge"/>
          <c:x val="9.0059815626739967E-2"/>
          <c:y val="8.867108635746258E-3"/>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bg1"/>
              </a:solidFill>
              <a:latin typeface="Segoe UI Light" panose="020B0502040204020203" pitchFamily="34" charset="0"/>
              <a:ea typeface="+mn-ea"/>
              <a:cs typeface="Segoe UI Light" panose="020B0502040204020203" pitchFamily="34" charset="0"/>
            </a:defRPr>
          </a:pPr>
          <a:endParaRPr lang="en-US"/>
        </a:p>
      </c:txPr>
    </c:title>
    <c:autoTitleDeleted val="0"/>
    <c:plotArea>
      <c:layout>
        <c:manualLayout>
          <c:layoutTarget val="inner"/>
          <c:xMode val="edge"/>
          <c:yMode val="edge"/>
          <c:x val="0.12022143757802389"/>
          <c:y val="6.6319911979378282E-2"/>
          <c:w val="0.73301138175419234"/>
          <c:h val="0.91767672456955907"/>
        </c:manualLayout>
      </c:layout>
      <c:doughnutChart>
        <c:varyColors val="1"/>
        <c:ser>
          <c:idx val="0"/>
          <c:order val="0"/>
          <c:tx>
            <c:strRef>
              <c:f>Sheet1!$B$1</c:f>
              <c:strCache>
                <c:ptCount val="1"/>
                <c:pt idx="0">
                  <c:v>Range</c:v>
                </c:pt>
              </c:strCache>
            </c:strRef>
          </c:tx>
          <c:spPr>
            <a:ln>
              <a:noFill/>
            </a:ln>
          </c:spPr>
          <c:dPt>
            <c:idx val="0"/>
            <c:bubble3D val="0"/>
            <c:spPr>
              <a:solidFill>
                <a:srgbClr val="04D6AE"/>
              </a:solidFill>
              <a:ln w="19050">
                <a:noFill/>
              </a:ln>
              <a:effectLst/>
            </c:spPr>
            <c:extLst>
              <c:ext xmlns:c16="http://schemas.microsoft.com/office/drawing/2014/chart" uri="{C3380CC4-5D6E-409C-BE32-E72D297353CC}">
                <c16:uniqueId val="{00000001-20A7-4DE8-BD7B-9B07C1C423A7}"/>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20A7-4DE8-BD7B-9B07C1C423A7}"/>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20A7-4DE8-BD7B-9B07C1C423A7}"/>
              </c:ext>
            </c:extLst>
          </c:dPt>
          <c:dPt>
            <c:idx val="3"/>
            <c:bubble3D val="0"/>
            <c:spPr>
              <a:noFill/>
              <a:ln w="19050">
                <a:noFill/>
              </a:ln>
              <a:effectLst/>
            </c:spPr>
            <c:extLst>
              <c:ext xmlns:c16="http://schemas.microsoft.com/office/drawing/2014/chart" uri="{C3380CC4-5D6E-409C-BE32-E72D297353CC}">
                <c16:uniqueId val="{00000007-20A7-4DE8-BD7B-9B07C1C423A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55</c:v>
                </c:pt>
                <c:pt idx="1">
                  <c:v>30</c:v>
                </c:pt>
                <c:pt idx="2">
                  <c:v>15</c:v>
                </c:pt>
                <c:pt idx="3">
                  <c:v>100</c:v>
                </c:pt>
              </c:numCache>
            </c:numRef>
          </c:val>
          <c:extLst>
            <c:ext xmlns:c16="http://schemas.microsoft.com/office/drawing/2014/chart" uri="{C3380CC4-5D6E-409C-BE32-E72D297353CC}">
              <c16:uniqueId val="{00000008-20A7-4DE8-BD7B-9B07C1C423A7}"/>
            </c:ext>
          </c:extLst>
        </c:ser>
        <c:dLbls>
          <c:showLegendKey val="0"/>
          <c:showVal val="0"/>
          <c:showCatName val="0"/>
          <c:showSerName val="0"/>
          <c:showPercent val="0"/>
          <c:showBubbleSize val="0"/>
          <c:showLeaderLines val="1"/>
        </c:dLbls>
        <c:firstSliceAng val="270"/>
        <c:holeSize val="75"/>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bg1"/>
                </a:solidFill>
                <a:latin typeface="Segoe UI Light" panose="020B0502040204020203" pitchFamily="34" charset="0"/>
                <a:ea typeface="+mn-ea"/>
                <a:cs typeface="Segoe UI Light" panose="020B0502040204020203" pitchFamily="34" charset="0"/>
              </a:defRPr>
            </a:pPr>
            <a:r>
              <a:rPr lang="en-US" sz="1100" dirty="0">
                <a:solidFill>
                  <a:schemeClr val="bg1"/>
                </a:solidFill>
                <a:latin typeface="Segoe UI Light" panose="020B0502040204020203" pitchFamily="34" charset="0"/>
                <a:cs typeface="Segoe UI Light" panose="020B0502040204020203" pitchFamily="34" charset="0"/>
              </a:rPr>
              <a:t>Average speed</a:t>
            </a:r>
          </a:p>
        </c:rich>
      </c:tx>
      <c:layout>
        <c:manualLayout>
          <c:xMode val="edge"/>
          <c:yMode val="edge"/>
          <c:x val="9.0059815626739967E-2"/>
          <c:y val="8.867108635746258E-3"/>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bg1"/>
              </a:solidFill>
              <a:latin typeface="Segoe UI Light" panose="020B0502040204020203" pitchFamily="34" charset="0"/>
              <a:ea typeface="+mn-ea"/>
              <a:cs typeface="Segoe UI Light" panose="020B0502040204020203" pitchFamily="34" charset="0"/>
            </a:defRPr>
          </a:pPr>
          <a:endParaRPr lang="en-US"/>
        </a:p>
      </c:txPr>
    </c:title>
    <c:autoTitleDeleted val="0"/>
    <c:plotArea>
      <c:layout>
        <c:manualLayout>
          <c:layoutTarget val="inner"/>
          <c:xMode val="edge"/>
          <c:yMode val="edge"/>
          <c:x val="0.12022143757802389"/>
          <c:y val="6.6319911979378282E-2"/>
          <c:w val="0.73301138175419234"/>
          <c:h val="0.91767672456955907"/>
        </c:manualLayout>
      </c:layout>
      <c:doughnutChart>
        <c:varyColors val="1"/>
        <c:ser>
          <c:idx val="0"/>
          <c:order val="0"/>
          <c:tx>
            <c:strRef>
              <c:f>Sheet1!$B$1</c:f>
              <c:strCache>
                <c:ptCount val="1"/>
                <c:pt idx="0">
                  <c:v>Range</c:v>
                </c:pt>
              </c:strCache>
            </c:strRef>
          </c:tx>
          <c:spPr>
            <a:ln>
              <a:noFill/>
            </a:ln>
          </c:spPr>
          <c:dPt>
            <c:idx val="0"/>
            <c:bubble3D val="0"/>
            <c:spPr>
              <a:solidFill>
                <a:srgbClr val="04D6AE"/>
              </a:solidFill>
              <a:ln w="19050">
                <a:noFill/>
              </a:ln>
              <a:effectLst/>
            </c:spPr>
            <c:extLst>
              <c:ext xmlns:c16="http://schemas.microsoft.com/office/drawing/2014/chart" uri="{C3380CC4-5D6E-409C-BE32-E72D297353CC}">
                <c16:uniqueId val="{00000001-20A7-4DE8-BD7B-9B07C1C423A7}"/>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20A7-4DE8-BD7B-9B07C1C423A7}"/>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20A7-4DE8-BD7B-9B07C1C423A7}"/>
              </c:ext>
            </c:extLst>
          </c:dPt>
          <c:dPt>
            <c:idx val="3"/>
            <c:bubble3D val="0"/>
            <c:spPr>
              <a:noFill/>
              <a:ln w="19050">
                <a:noFill/>
              </a:ln>
              <a:effectLst/>
            </c:spPr>
            <c:extLst>
              <c:ext xmlns:c16="http://schemas.microsoft.com/office/drawing/2014/chart" uri="{C3380CC4-5D6E-409C-BE32-E72D297353CC}">
                <c16:uniqueId val="{00000007-20A7-4DE8-BD7B-9B07C1C423A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55</c:v>
                </c:pt>
                <c:pt idx="1">
                  <c:v>30</c:v>
                </c:pt>
                <c:pt idx="2">
                  <c:v>15</c:v>
                </c:pt>
                <c:pt idx="3">
                  <c:v>100</c:v>
                </c:pt>
              </c:numCache>
            </c:numRef>
          </c:val>
          <c:extLst>
            <c:ext xmlns:c16="http://schemas.microsoft.com/office/drawing/2014/chart" uri="{C3380CC4-5D6E-409C-BE32-E72D297353CC}">
              <c16:uniqueId val="{00000008-20A7-4DE8-BD7B-9B07C1C423A7}"/>
            </c:ext>
          </c:extLst>
        </c:ser>
        <c:dLbls>
          <c:showLegendKey val="0"/>
          <c:showVal val="0"/>
          <c:showCatName val="0"/>
          <c:showSerName val="0"/>
          <c:showPercent val="0"/>
          <c:showBubbleSize val="0"/>
          <c:showLeaderLines val="1"/>
        </c:dLbls>
        <c:firstSliceAng val="270"/>
        <c:holeSize val="75"/>
      </c:doughnutChart>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8-12-05T12:01:16.082"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53912-8C03-4E93-BA8C-8B1F5037608C}" type="datetimeFigureOut">
              <a:rPr lang="en-US" smtClean="0"/>
              <a:t>1/10/2019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46F742-39EC-4528-B2D4-B0099AEA9BF6}" type="slidenum">
              <a:rPr lang="en-US" smtClean="0"/>
              <a:t>‹#›</a:t>
            </a:fld>
            <a:endParaRPr lang="en-US"/>
          </a:p>
        </p:txBody>
      </p:sp>
    </p:spTree>
    <p:extLst>
      <p:ext uri="{BB962C8B-B14F-4D97-AF65-F5344CB8AC3E}">
        <p14:creationId xmlns:p14="http://schemas.microsoft.com/office/powerpoint/2010/main" val="3543126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Simulation" TargetMode="External"/><Relationship Id="rId3" Type="http://schemas.openxmlformats.org/officeDocument/2006/relationships/hyperlink" Target="https://en.wikipedia.org/wiki/Artificial_intelligence" TargetMode="External"/><Relationship Id="rId7" Type="http://schemas.openxmlformats.org/officeDocument/2006/relationships/hyperlink" Target="https://en.wikipedia.org/wiki/Digital_twin#cite_note-3"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Spatial_network" TargetMode="External"/><Relationship Id="rId5" Type="http://schemas.openxmlformats.org/officeDocument/2006/relationships/hyperlink" Target="https://en.wikipedia.org/wiki/Software_analytics" TargetMode="External"/><Relationship Id="rId10" Type="http://schemas.openxmlformats.org/officeDocument/2006/relationships/hyperlink" Target="https://en.wikipedia.org/wiki/Domain_knowledge"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Sensor"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Internet_of_Things#cite_note-1" TargetMode="External"/><Relationship Id="rId13" Type="http://schemas.openxmlformats.org/officeDocument/2006/relationships/hyperlink" Target="https://en.wikipedia.org/wiki/Internet_of_Things#cite_note-6" TargetMode="External"/><Relationship Id="rId3" Type="http://schemas.openxmlformats.org/officeDocument/2006/relationships/hyperlink" Target="https://en.wikipedia.org/wiki/Embedded_system" TargetMode="External"/><Relationship Id="rId7" Type="http://schemas.openxmlformats.org/officeDocument/2006/relationships/hyperlink" Target="https://en.wikipedia.org/wiki/Internet_access" TargetMode="External"/><Relationship Id="rId12" Type="http://schemas.openxmlformats.org/officeDocument/2006/relationships/hyperlink" Target="https://en.wikipedia.org/wiki/Internet_of_Things#cite_note-5" TargetMode="External"/><Relationship Id="rId17" Type="http://schemas.openxmlformats.org/officeDocument/2006/relationships/hyperlink" Target="https://en.wikipedia.org/wiki/Internet_of_Things#cite_note-9" TargetMode="External"/><Relationship Id="rId2" Type="http://schemas.openxmlformats.org/officeDocument/2006/relationships/slide" Target="../slides/slide3.xml"/><Relationship Id="rId16" Type="http://schemas.openxmlformats.org/officeDocument/2006/relationships/hyperlink" Target="https://en.wikipedia.org/wiki/Internet" TargetMode="External"/><Relationship Id="rId1" Type="http://schemas.openxmlformats.org/officeDocument/2006/relationships/notesMaster" Target="../notesMasters/notesMaster1.xml"/><Relationship Id="rId6" Type="http://schemas.openxmlformats.org/officeDocument/2006/relationships/hyperlink" Target="https://en.wikipedia.org/wiki/Sensor" TargetMode="External"/><Relationship Id="rId11" Type="http://schemas.openxmlformats.org/officeDocument/2006/relationships/hyperlink" Target="https://en.wikipedia.org/wiki/Internet_of_Things#cite_note-4" TargetMode="External"/><Relationship Id="rId5" Type="http://schemas.openxmlformats.org/officeDocument/2006/relationships/hyperlink" Target="https://en.wikipedia.org/wiki/Software" TargetMode="External"/><Relationship Id="rId15" Type="http://schemas.openxmlformats.org/officeDocument/2006/relationships/hyperlink" Target="https://en.wikipedia.org/wiki/Internet_of_Things#cite_note-8" TargetMode="External"/><Relationship Id="rId10" Type="http://schemas.openxmlformats.org/officeDocument/2006/relationships/hyperlink" Target="https://en.wikipedia.org/wiki/Internet_of_Things#cite_note-3" TargetMode="External"/><Relationship Id="rId4" Type="http://schemas.openxmlformats.org/officeDocument/2006/relationships/hyperlink" Target="https://en.wikipedia.org/wiki/Electronics" TargetMode="External"/><Relationship Id="rId9" Type="http://schemas.openxmlformats.org/officeDocument/2006/relationships/hyperlink" Target="https://en.wikipedia.org/wiki/Internet_of_Things#cite_note-2" TargetMode="External"/><Relationship Id="rId14" Type="http://schemas.openxmlformats.org/officeDocument/2006/relationships/hyperlink" Target="https://en.wikipedia.org/wiki/Internet_of_Things#cite_note-7"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gb/azure/iot-accelerators/about-iot-accelerators"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docs.microsoft.com/en-gb/azure/iot-accelerators/iot-accelerators-remote-monitoring-customize"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gb/azure/iot-accelerators/about-iot-accelerators"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ocs.microsoft.com/en-gb/azure/iot-accelerators/iot-accelerators-remote-monitoring-customize"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46F742-39EC-4528-B2D4-B0099AEA9BF6}" type="slidenum">
              <a:rPr lang="en-US" smtClean="0"/>
              <a:t>1</a:t>
            </a:fld>
            <a:endParaRPr lang="en-US"/>
          </a:p>
        </p:txBody>
      </p:sp>
    </p:spTree>
    <p:extLst>
      <p:ext uri="{BB962C8B-B14F-4D97-AF65-F5344CB8AC3E}">
        <p14:creationId xmlns:p14="http://schemas.microsoft.com/office/powerpoint/2010/main" val="3913136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90232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951778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024945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975201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068076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Talking Points</a:t>
            </a:r>
          </a:p>
          <a:p>
            <a:r>
              <a:rPr lang="en-US" b="0" baseline="0" dirty="0"/>
              <a:t>We want to emphasize that IoT is real today with customers. Customers are implementing IoT Solutions today.</a:t>
            </a:r>
          </a:p>
          <a:p>
            <a:endParaRPr lang="en-US" b="1" baseline="0" dirty="0"/>
          </a:p>
          <a:p>
            <a:r>
              <a:rPr lang="en-US" b="1" baseline="0" dirty="0"/>
              <a:t>Lido Stone Works</a:t>
            </a:r>
            <a:endParaRPr lang="en-US" b="1" dirty="0"/>
          </a:p>
          <a:p>
            <a:pPr marL="0" marR="0" indent="0" algn="l" defTabSz="914400" rtl="0" eaLnBrk="1" fontAlgn="auto" latinLnBrk="0" hangingPunct="1">
              <a:lnSpc>
                <a:spcPct val="300000"/>
              </a:lnSpc>
              <a:spcBef>
                <a:spcPts val="600"/>
              </a:spcBef>
              <a:spcAft>
                <a:spcPts val="600"/>
              </a:spcAft>
              <a:buClrTx/>
              <a:buSzTx/>
              <a:buFontTx/>
              <a:buNone/>
              <a:tabLst/>
              <a:defRPr/>
            </a:pPr>
            <a:r>
              <a:rPr lang="en-US" dirty="0"/>
              <a:t>Lido Stone Works manufactures high-end stone installations for leading architectural firms worldwide. To improve efficiency, profitability and reliability, Lido Stone Works wanted an automated production environment. Lido implemented a solution that connected their machines on the factory floor</a:t>
            </a:r>
            <a:r>
              <a:rPr lang="en-US" baseline="0" dirty="0"/>
              <a:t> to </a:t>
            </a:r>
            <a:r>
              <a:rPr lang="en-US" dirty="0"/>
              <a:t>Azure</a:t>
            </a:r>
            <a:r>
              <a:rPr lang="en-US" baseline="0" dirty="0"/>
              <a:t> which allowed the machines to be monitored remotely. </a:t>
            </a:r>
            <a:r>
              <a:rPr lang="en-US" sz="1200" b="0" baseline="0" dirty="0"/>
              <a:t>Lido </a:t>
            </a:r>
            <a:r>
              <a:rPr lang="en-US" sz="1200" b="0" dirty="0">
                <a:solidFill>
                  <a:srgbClr val="505050"/>
                </a:solidFill>
              </a:rPr>
              <a:t>boosted revenue by 70 percent and productivity by 30 percent, while Breton cut maintenance travel costs by approximately </a:t>
            </a:r>
            <a:r>
              <a:rPr lang="en-GB" sz="1200" b="0" dirty="0">
                <a:solidFill>
                  <a:srgbClr val="505050"/>
                </a:solidFill>
              </a:rPr>
              <a:t>€400,000 (US$524,000) by assisting customers remotely</a:t>
            </a:r>
            <a:endParaRPr lang="en-US" sz="1200" b="0" dirty="0">
              <a:solidFill>
                <a:srgbClr val="505050"/>
              </a:solidFill>
            </a:endParaRPr>
          </a:p>
          <a:p>
            <a:pPr>
              <a:lnSpc>
                <a:spcPct val="300000"/>
              </a:lnSpc>
              <a:spcBef>
                <a:spcPts val="600"/>
              </a:spcBef>
              <a:spcAft>
                <a:spcPts val="600"/>
              </a:spcAft>
            </a:pPr>
            <a:endParaRPr lang="en-US" baseline="0" dirty="0"/>
          </a:p>
          <a:p>
            <a:pPr>
              <a:lnSpc>
                <a:spcPct val="300000"/>
              </a:lnSpc>
              <a:spcBef>
                <a:spcPts val="600"/>
              </a:spcBef>
              <a:spcAft>
                <a:spcPts val="600"/>
              </a:spcAft>
            </a:pPr>
            <a:r>
              <a:rPr lang="en-US" b="1" dirty="0"/>
              <a:t>ThyssenKrupp Elevators</a:t>
            </a:r>
          </a:p>
          <a:p>
            <a:pPr marL="0" marR="0" indent="0" algn="l" defTabSz="914400" rtl="0" eaLnBrk="1" fontAlgn="auto" latinLnBrk="0" hangingPunct="1">
              <a:lnSpc>
                <a:spcPct val="300000"/>
              </a:lnSpc>
              <a:spcBef>
                <a:spcPts val="600"/>
              </a:spcBef>
              <a:spcAft>
                <a:spcPts val="600"/>
              </a:spcAft>
              <a:buClrTx/>
              <a:buSzTx/>
              <a:buFontTx/>
              <a:buNone/>
              <a:tabLst/>
              <a:defRPr/>
            </a:pPr>
            <a:r>
              <a:rPr lang="en-US" sz="1200" kern="1200" dirty="0">
                <a:solidFill>
                  <a:schemeClr val="tx1"/>
                </a:solidFill>
                <a:latin typeface="Segoe UI" panose="020B0502040204020203" pitchFamily="34" charset="0"/>
                <a:ea typeface="+mn-ea"/>
                <a:cs typeface="+mn-cs"/>
                <a:sym typeface="Segoe UI" panose="020B0502040204020203" pitchFamily="34" charset="0"/>
              </a:rPr>
              <a:t>Using IoT technology, ThyssenKrupp focused on one thing: reliability. They connected all their elevators to the cloud</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kern="1200" dirty="0">
                <a:solidFill>
                  <a:schemeClr val="tx1"/>
                </a:solidFill>
                <a:latin typeface="Segoe UI" panose="020B0502040204020203" pitchFamily="34" charset="0"/>
                <a:ea typeface="+mn-ea"/>
                <a:cs typeface="+mn-cs"/>
                <a:sym typeface="Segoe UI" panose="020B0502040204020203" pitchFamily="34" charset="0"/>
              </a:rPr>
              <a:t>to gather data from sensors and systems</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in order to take advantage of </a:t>
            </a:r>
            <a:r>
              <a:rPr lang="en-US" sz="1200" kern="1200" dirty="0">
                <a:solidFill>
                  <a:schemeClr val="tx1"/>
                </a:solidFill>
                <a:latin typeface="Segoe UI" panose="020B0502040204020203" pitchFamily="34" charset="0"/>
                <a:ea typeface="+mn-ea"/>
                <a:cs typeface="+mn-cs"/>
                <a:sym typeface="Segoe UI" panose="020B0502040204020203" pitchFamily="34" charset="0"/>
              </a:rPr>
              <a:t>valuable business intelligence. TK leveraged our</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back-end a</a:t>
            </a:r>
            <a:r>
              <a:rPr lang="en-US" sz="1200" kern="1200" dirty="0">
                <a:solidFill>
                  <a:schemeClr val="tx1"/>
                </a:solidFill>
                <a:latin typeface="Segoe UI" panose="020B0502040204020203" pitchFamily="34" charset="0"/>
                <a:ea typeface="+mn-ea"/>
                <a:cs typeface="+mn-cs"/>
                <a:sym typeface="Segoe UI" panose="020B0502040204020203" pitchFamily="34" charset="0"/>
              </a:rPr>
              <a:t>nalytics </a:t>
            </a:r>
            <a:r>
              <a:rPr lang="en-US" sz="1200" b="0" kern="1200" dirty="0">
                <a:solidFill>
                  <a:schemeClr val="tx1"/>
                </a:solidFill>
                <a:latin typeface="Segoe UI" panose="020B0502040204020203" pitchFamily="34" charset="0"/>
                <a:ea typeface="+mn-ea"/>
                <a:cs typeface="+mn-cs"/>
                <a:sym typeface="Segoe UI" panose="020B0502040204020203" pitchFamily="34" charset="0"/>
              </a:rPr>
              <a:t>and</a:t>
            </a:r>
            <a:r>
              <a:rPr lang="en-US" sz="1200" b="0" kern="1200" baseline="0" dirty="0">
                <a:solidFill>
                  <a:schemeClr val="tx1"/>
                </a:solidFill>
                <a:latin typeface="Segoe UI" panose="020B0502040204020203" pitchFamily="34" charset="0"/>
                <a:ea typeface="+mn-ea"/>
                <a:cs typeface="+mn-cs"/>
                <a:sym typeface="Segoe UI" panose="020B0502040204020203" pitchFamily="34" charset="0"/>
              </a:rPr>
              <a:t> notification system to </a:t>
            </a:r>
            <a:r>
              <a:rPr lang="en-US" sz="1200" b="0" kern="1200" dirty="0">
                <a:solidFill>
                  <a:schemeClr val="tx1"/>
                </a:solidFill>
                <a:latin typeface="Segoe UI" panose="020B0502040204020203" pitchFamily="34" charset="0"/>
                <a:ea typeface="+mn-ea"/>
                <a:cs typeface="+mn-cs"/>
                <a:sym typeface="Segoe UI" panose="020B0502040204020203" pitchFamily="34" charset="0"/>
              </a:rPr>
              <a:t>alert </a:t>
            </a:r>
            <a:r>
              <a:rPr lang="en-US" sz="1200" kern="1200" dirty="0">
                <a:solidFill>
                  <a:schemeClr val="tx1"/>
                </a:solidFill>
                <a:latin typeface="Segoe UI" panose="020B0502040204020203" pitchFamily="34" charset="0"/>
                <a:ea typeface="+mn-ea"/>
                <a:cs typeface="+mn-cs"/>
                <a:sym typeface="Segoe UI" panose="020B0502040204020203" pitchFamily="34" charset="0"/>
              </a:rPr>
              <a:t>technicians of elevators that needed maintenance before they cause problems, significantly reducing downtime while increasing customer satisfaction.</a:t>
            </a:r>
          </a:p>
          <a:p>
            <a:pPr>
              <a:lnSpc>
                <a:spcPct val="300000"/>
              </a:lnSpc>
              <a:spcBef>
                <a:spcPts val="600"/>
              </a:spcBef>
              <a:spcAft>
                <a:spcPts val="600"/>
              </a:spcAft>
            </a:pPr>
            <a:endParaRPr lang="en-US" dirty="0"/>
          </a:p>
          <a:p>
            <a:pPr>
              <a:lnSpc>
                <a:spcPct val="300000"/>
              </a:lnSpc>
              <a:spcBef>
                <a:spcPts val="600"/>
              </a:spcBef>
              <a:spcAft>
                <a:spcPts val="600"/>
              </a:spcAft>
            </a:pPr>
            <a:r>
              <a:rPr lang="en-US" b="1" dirty="0" err="1"/>
              <a:t>Autolib</a:t>
            </a:r>
            <a:endParaRPr lang="en-US" b="1"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rgbClr val="505050"/>
                </a:solidFill>
                <a:latin typeface="Segoe UI" panose="020B0502040204020203" pitchFamily="34" charset="0"/>
                <a:ea typeface="+mn-ea"/>
                <a:cs typeface="+mn-cs"/>
                <a:sym typeface="Segoe UI" panose="020B0502040204020203" pitchFamily="34" charset="0"/>
              </a:rPr>
              <a:t>As another example, intelligent car-sharing service </a:t>
            </a:r>
            <a:r>
              <a:rPr lang="en-US" sz="1200" b="0" kern="1200" dirty="0" err="1">
                <a:solidFill>
                  <a:srgbClr val="505050"/>
                </a:solidFill>
                <a:latin typeface="Segoe UI" panose="020B0502040204020203" pitchFamily="34" charset="0"/>
                <a:ea typeface="+mn-ea"/>
                <a:cs typeface="+mn-cs"/>
                <a:sym typeface="Segoe UI" panose="020B0502040204020203" pitchFamily="34" charset="0"/>
              </a:rPr>
              <a:t>Autolib</a:t>
            </a:r>
            <a:r>
              <a:rPr lang="en-US" sz="1200" b="0" kern="1200" dirty="0">
                <a:solidFill>
                  <a:srgbClr val="505050"/>
                </a:solidFill>
                <a:latin typeface="Segoe UI" panose="020B0502040204020203" pitchFamily="34" charset="0"/>
                <a:ea typeface="+mn-ea"/>
                <a:cs typeface="+mn-cs"/>
                <a:sym typeface="Segoe UI" panose="020B0502040204020203" pitchFamily="34" charset="0"/>
              </a:rPr>
              <a:t>’</a:t>
            </a:r>
            <a:r>
              <a:rPr lang="en-US" sz="1200" b="1" kern="1200" dirty="0">
                <a:solidFill>
                  <a:srgbClr val="505050"/>
                </a:solidFill>
                <a:latin typeface="Segoe UI" panose="020B0502040204020203" pitchFamily="34" charset="0"/>
                <a:ea typeface="+mn-ea"/>
                <a:cs typeface="+mn-cs"/>
                <a:sym typeface="Segoe UI" panose="020B0502040204020203" pitchFamily="34" charset="0"/>
              </a:rPr>
              <a:t> </a:t>
            </a:r>
            <a:r>
              <a:rPr lang="en-US" sz="1200" b="0" kern="1200" dirty="0">
                <a:solidFill>
                  <a:srgbClr val="505050"/>
                </a:solidFill>
                <a:latin typeface="Segoe UI" panose="020B0502040204020203" pitchFamily="34" charset="0"/>
                <a:ea typeface="+mn-ea"/>
                <a:cs typeface="+mn-cs"/>
                <a:sym typeface="Segoe UI" panose="020B0502040204020203" pitchFamily="34" charset="0"/>
              </a:rPr>
              <a:t>used Microsoft technologies for IoT to connect its kiosks, charging stations, and in-car systems to a back-end system, reducing CO2 emissions by an estimated 75 metric tons by 2023, cutting drivers’ transportation costs by 90 percent.</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1" baseline="0" dirty="0"/>
              <a:t>Rockwell Automation</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latin typeface="Segoe UI Semibold" panose="020B0702040204020203" pitchFamily="34" charset="0"/>
              </a:rPr>
              <a:t>Rockwell Automation</a:t>
            </a:r>
            <a:r>
              <a:rPr lang="en-US" sz="1200" b="0" dirty="0"/>
              <a:t>,</a:t>
            </a:r>
            <a:r>
              <a:rPr lang="en-US" sz="1200" b="0" baseline="0" dirty="0"/>
              <a:t> the world’s largest industrial automation and information firm,</a:t>
            </a:r>
            <a:r>
              <a:rPr lang="en-US" sz="1200" b="1" dirty="0"/>
              <a:t> </a:t>
            </a:r>
            <a:r>
              <a:rPr lang="en-US" sz="1200" dirty="0"/>
              <a:t>improved its offerings by using IoT to collect, integrate, and organize sensor data from remote industrial equipment across global supply chains to support real-time insight and predictive analytics. Rockwell is meeting customer needs even more effectively by leveraging insights from connected products, reducing downtime costs by as much as $300,000 per day. </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0508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46F742-39EC-4528-B2D4-B0099AEA9BF6}" type="slidenum">
              <a:rPr lang="en-US" smtClean="0"/>
              <a:t>16</a:t>
            </a:fld>
            <a:endParaRPr lang="en-US"/>
          </a:p>
        </p:txBody>
      </p:sp>
    </p:spTree>
    <p:extLst>
      <p:ext uri="{BB962C8B-B14F-4D97-AF65-F5344CB8AC3E}">
        <p14:creationId xmlns:p14="http://schemas.microsoft.com/office/powerpoint/2010/main" val="2258409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20818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7EB332-5BB1-4062-9E12-49E8CFFFCF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7EB332-5BB1-4062-9E12-49E8CFFFCF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645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852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Digital twins integrate </a:t>
            </a:r>
            <a:r>
              <a:rPr lang="en-US" sz="1200" b="0" i="0" u="none" strike="noStrike" kern="1200" dirty="0">
                <a:solidFill>
                  <a:schemeClr val="tx1"/>
                </a:solidFill>
                <a:effectLst/>
                <a:latin typeface="+mn-lt"/>
                <a:ea typeface="+mn-ea"/>
                <a:cs typeface="+mn-cs"/>
                <a:hlinkClick r:id="rId3" tooltip="Artificial intelligence"/>
              </a:rPr>
              <a:t>artificial intelligence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Machine learning"/>
              </a:rPr>
              <a:t>machine learning</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tooltip="Software analytics"/>
              </a:rPr>
              <a:t>software analytics</a:t>
            </a:r>
            <a:r>
              <a:rPr lang="en-US" sz="1200" b="0" i="0" kern="1200" dirty="0">
                <a:solidFill>
                  <a:schemeClr val="tx1"/>
                </a:solidFill>
                <a:effectLst/>
                <a:latin typeface="+mn-lt"/>
                <a:ea typeface="+mn-ea"/>
                <a:cs typeface="+mn-cs"/>
              </a:rPr>
              <a:t> with </a:t>
            </a:r>
            <a:r>
              <a:rPr lang="en-US" sz="1200" b="0" i="0" u="none" strike="noStrike" kern="1200" dirty="0">
                <a:solidFill>
                  <a:schemeClr val="tx1"/>
                </a:solidFill>
                <a:effectLst/>
                <a:latin typeface="+mn-lt"/>
                <a:ea typeface="+mn-ea"/>
                <a:cs typeface="+mn-cs"/>
                <a:hlinkClick r:id="rId6" tooltip="Spatial network"/>
              </a:rPr>
              <a:t>spatial network</a:t>
            </a:r>
            <a:r>
              <a:rPr lang="en-US" sz="1200" b="0" i="0" kern="1200" dirty="0">
                <a:solidFill>
                  <a:schemeClr val="tx1"/>
                </a:solidFill>
                <a:effectLst/>
                <a:latin typeface="+mn-lt"/>
                <a:ea typeface="+mn-ea"/>
                <a:cs typeface="+mn-cs"/>
              </a:rPr>
              <a:t> graphs</a:t>
            </a:r>
            <a:r>
              <a:rPr lang="en-US" sz="1200" b="0" i="0" u="none" strike="noStrike" kern="1200" baseline="30000" dirty="0">
                <a:solidFill>
                  <a:schemeClr val="tx1"/>
                </a:solidFill>
                <a:effectLst/>
                <a:latin typeface="+mn-lt"/>
                <a:ea typeface="+mn-ea"/>
                <a:cs typeface="+mn-cs"/>
                <a:hlinkClick r:id="rId7"/>
              </a:rPr>
              <a:t>[3]</a:t>
            </a:r>
            <a:r>
              <a:rPr lang="en-US" sz="1200" b="0" i="0" kern="1200" dirty="0">
                <a:solidFill>
                  <a:schemeClr val="tx1"/>
                </a:solidFill>
                <a:effectLst/>
                <a:latin typeface="+mn-lt"/>
                <a:ea typeface="+mn-ea"/>
                <a:cs typeface="+mn-cs"/>
              </a:rPr>
              <a:t> to create living digital </a:t>
            </a:r>
            <a:r>
              <a:rPr lang="en-US" sz="1200" b="0" i="0" u="none" strike="noStrike" kern="1200" dirty="0">
                <a:solidFill>
                  <a:schemeClr val="tx1"/>
                </a:solidFill>
                <a:effectLst/>
                <a:latin typeface="+mn-lt"/>
                <a:ea typeface="+mn-ea"/>
                <a:cs typeface="+mn-cs"/>
                <a:hlinkClick r:id="rId8" tooltip="Simulation"/>
              </a:rPr>
              <a:t>simulation</a:t>
            </a:r>
            <a:r>
              <a:rPr lang="en-US" sz="1200" b="0" i="0" kern="1200" dirty="0">
                <a:solidFill>
                  <a:schemeClr val="tx1"/>
                </a:solidFill>
                <a:effectLst/>
                <a:latin typeface="+mn-lt"/>
                <a:ea typeface="+mn-ea"/>
                <a:cs typeface="+mn-cs"/>
              </a:rPr>
              <a:t> models that update and change as their physical counterparts change. A digital twin continuously learns and updates itself from multiple sources to represent its near real-time status, working condition or position. This learning system, learns from itself, using </a:t>
            </a:r>
            <a:r>
              <a:rPr lang="en-US" sz="1200" b="0" i="0" u="none" strike="noStrike" kern="1200" dirty="0">
                <a:solidFill>
                  <a:schemeClr val="tx1"/>
                </a:solidFill>
                <a:effectLst/>
                <a:latin typeface="+mn-lt"/>
                <a:ea typeface="+mn-ea"/>
                <a:cs typeface="+mn-cs"/>
                <a:hlinkClick r:id="rId9" tooltip="Sensor"/>
              </a:rPr>
              <a:t>sensor</a:t>
            </a:r>
            <a:r>
              <a:rPr lang="en-US" sz="1200" b="0" i="0" kern="1200" dirty="0">
                <a:solidFill>
                  <a:schemeClr val="tx1"/>
                </a:solidFill>
                <a:effectLst/>
                <a:latin typeface="+mn-lt"/>
                <a:ea typeface="+mn-ea"/>
                <a:cs typeface="+mn-cs"/>
              </a:rPr>
              <a:t> data that conveys various aspects of its operating condition; from human experts, such as engineers with deep and relevant industry </a:t>
            </a:r>
            <a:r>
              <a:rPr lang="en-US" sz="1200" b="0" i="0" u="none" strike="noStrike" kern="1200" dirty="0">
                <a:solidFill>
                  <a:schemeClr val="tx1"/>
                </a:solidFill>
                <a:effectLst/>
                <a:latin typeface="+mn-lt"/>
                <a:ea typeface="+mn-ea"/>
                <a:cs typeface="+mn-cs"/>
                <a:hlinkClick r:id="rId10" tooltip="Domain knowledge"/>
              </a:rPr>
              <a:t>domain knowledge</a:t>
            </a:r>
            <a:r>
              <a:rPr lang="en-US" sz="1200" b="0" i="0" kern="1200" dirty="0">
                <a:solidFill>
                  <a:schemeClr val="tx1"/>
                </a:solidFill>
                <a:effectLst/>
                <a:latin typeface="+mn-lt"/>
                <a:ea typeface="+mn-ea"/>
                <a:cs typeface="+mn-cs"/>
              </a:rPr>
              <a:t>; from other similar machines; from other similar fleets of machines; and from the larger systems and environment in which it may be a part of. A digital twin also integrates historical data from past machine usage to factor into its digital model.</a:t>
            </a: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1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9608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fld id="{6939CF7E-134C-4B4A-9853-17D7568CBCC2}" type="datetime8">
              <a:rPr lang="en-US" smtClean="0"/>
              <a:t>1/10/2019 10:37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
        <p:nvSpPr>
          <p:cNvPr id="3" name="Notes Placeholder 2">
            <a:extLst>
              <a:ext uri="{FF2B5EF4-FFF2-40B4-BE49-F238E27FC236}">
                <a16:creationId xmlns:a16="http://schemas.microsoft.com/office/drawing/2014/main" id="{CEFD276C-249A-1E4B-80EB-7DBAF0253C2A}"/>
              </a:ext>
            </a:extLst>
          </p:cNvPr>
          <p:cNvSpPr>
            <a:spLocks noGrp="1"/>
          </p:cNvSpPr>
          <p:nvPr>
            <p:ph type="body" idx="1"/>
          </p:nvPr>
        </p:nvSpPr>
        <p:spPr/>
        <p:txBody>
          <a:bodyPr/>
          <a:lstStyle/>
          <a:p>
            <a:r>
              <a:rPr lang="en-IN" sz="1200" b="0" i="0" kern="1200" dirty="0">
                <a:solidFill>
                  <a:schemeClr val="tx1"/>
                </a:solidFill>
                <a:effectLst/>
                <a:latin typeface="+mn-lt"/>
                <a:ea typeface="+mn-ea"/>
                <a:cs typeface="+mn-cs"/>
              </a:rPr>
              <a:t>Bringing the cloud analytics and custom business logic to devices so that your organization can focus on business insights instead of data management</a:t>
            </a:r>
            <a:endParaRPr lang="en-US" dirty="0"/>
          </a:p>
        </p:txBody>
      </p:sp>
    </p:spTree>
    <p:extLst>
      <p:ext uri="{BB962C8B-B14F-4D97-AF65-F5344CB8AC3E}">
        <p14:creationId xmlns:p14="http://schemas.microsoft.com/office/powerpoint/2010/main" val="735534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BB4822-08FA-4ACE-A0FE-23159A244C4B}" type="slidenum">
              <a:rPr lang="en-US" smtClean="0"/>
              <a:t>23</a:t>
            </a:fld>
            <a:endParaRPr lang="en-US"/>
          </a:p>
        </p:txBody>
      </p:sp>
    </p:spTree>
    <p:extLst>
      <p:ext uri="{BB962C8B-B14F-4D97-AF65-F5344CB8AC3E}">
        <p14:creationId xmlns:p14="http://schemas.microsoft.com/office/powerpoint/2010/main" val="3424154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164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 First connected car was built in 1996 by GM motors</a:t>
            </a:r>
          </a:p>
          <a:p>
            <a:endParaRPr lang="en-US" dirty="0"/>
          </a:p>
          <a:p>
            <a:r>
              <a:rPr lang="en-US" dirty="0"/>
              <a:t>A few use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Vehicle Information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Trips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Proactive Alerts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Receive various alerts e.g. engine oil low, service reminder or </a:t>
            </a:r>
            <a:r>
              <a:rPr lang="en-US" dirty="0" err="1"/>
              <a:t>tyre</a:t>
            </a:r>
            <a:r>
              <a:rPr lang="en-US" dirty="0"/>
              <a:t> pressure low</a:t>
            </a:r>
          </a:p>
          <a:p>
            <a:pPr marL="171450" indent="-171450">
              <a:buFont typeface="Arial" panose="020B0604020202020204" pitchFamily="34" charset="0"/>
              <a:buChar char="•"/>
            </a:pPr>
            <a:r>
              <a:rPr lang="en-US" dirty="0"/>
              <a:t>Commands</a:t>
            </a:r>
          </a:p>
          <a:p>
            <a:pPr marL="628650" lvl="1" indent="-171450">
              <a:buFont typeface="Arial" panose="020B0604020202020204" pitchFamily="34" charset="0"/>
              <a:buChar char="•"/>
            </a:pPr>
            <a:r>
              <a:rPr lang="en-US" dirty="0"/>
              <a:t>Remote Car or AC Start\Stop from mobile app</a:t>
            </a:r>
          </a:p>
          <a:p>
            <a:pPr marL="171450" indent="-171450">
              <a:buFont typeface="Arial" panose="020B0604020202020204" pitchFamily="34" charset="0"/>
              <a:buChar char="•"/>
            </a:pPr>
            <a:r>
              <a:rPr lang="en-US" dirty="0"/>
              <a:t>Driver Safety</a:t>
            </a:r>
          </a:p>
          <a:p>
            <a:pPr marL="628650" lvl="1" indent="-171450">
              <a:buFont typeface="Arial" panose="020B0604020202020204" pitchFamily="34" charset="0"/>
              <a:buChar char="•"/>
            </a:pPr>
            <a:r>
              <a:rPr lang="en-US" dirty="0"/>
              <a:t>Intruder alert or collision alert to family</a:t>
            </a:r>
          </a:p>
          <a:p>
            <a:pPr marL="628650" lvl="1" indent="-171450">
              <a:buFont typeface="Arial" panose="020B0604020202020204" pitchFamily="34" charset="0"/>
              <a:buChar char="•"/>
            </a:pPr>
            <a:r>
              <a:rPr lang="en-US" dirty="0"/>
              <a:t>Valet Assist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291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ECU: Electronics control Unit e.g. Engine Control Unit, </a:t>
            </a:r>
            <a:r>
              <a:rPr lang="en-US" dirty="0" err="1"/>
              <a:t>PowerTrain</a:t>
            </a:r>
            <a:r>
              <a:rPr lang="en-US" dirty="0"/>
              <a:t> CU, </a:t>
            </a:r>
            <a:r>
              <a:rPr lang="en-US" dirty="0" err="1"/>
              <a:t>powerbrakes</a:t>
            </a:r>
            <a:r>
              <a:rPr lang="en-US" dirty="0"/>
              <a:t> head unit etc..</a:t>
            </a:r>
          </a:p>
          <a:p>
            <a:r>
              <a:rPr lang="en-US" dirty="0"/>
              <a:t>CAN: Controller Area Network</a:t>
            </a:r>
          </a:p>
          <a:p>
            <a:r>
              <a:rPr lang="en-US" dirty="0"/>
              <a:t>TCU: Telematic Control Unit: Provides the cloud connectivity and data exchange. It connects to the CAN and listens to data or events which it processes before sending to cloud.</a:t>
            </a:r>
          </a:p>
          <a:p>
            <a:r>
              <a:rPr lang="en-US" dirty="0"/>
              <a:t>OBD: On-board diagnostics: Opens a channel to the CAN bus through with an OBD device can read signals from various ECU’s to detect failures</a:t>
            </a:r>
          </a:p>
          <a:p>
            <a:r>
              <a:rPr lang="en-US" sz="1200" b="0" i="0" kern="1200" dirty="0">
                <a:solidFill>
                  <a:schemeClr val="tx1"/>
                </a:solidFill>
                <a:effectLst/>
                <a:latin typeface="+mn-lt"/>
                <a:ea typeface="+mn-ea"/>
                <a:cs typeface="+mn-cs"/>
              </a:rPr>
              <a:t>On-Board Diagnostics (OBD), as the name suggests, refers to the in-vehicle system that detects and reports the status of vehicle health. With the help of an OBD port (fitted in a vehicle) and OBD connector, the repair technician/after-sales service provider gets access to critical vehicle parameters like vehicle speed, engine data, emission data and more in the form of Diagnostic Trouble Codes (DTC)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545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346F742-39EC-4528-B2D4-B0099AEA9BF6}" type="slidenum">
              <a:rPr lang="en-US" smtClean="0"/>
              <a:t>27</a:t>
            </a:fld>
            <a:endParaRPr lang="en-US"/>
          </a:p>
        </p:txBody>
      </p:sp>
    </p:spTree>
    <p:extLst>
      <p:ext uri="{BB962C8B-B14F-4D97-AF65-F5344CB8AC3E}">
        <p14:creationId xmlns:p14="http://schemas.microsoft.com/office/powerpoint/2010/main" val="2537345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618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197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40c75c43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0c75c43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a:t>
            </a:r>
            <a:r>
              <a:rPr lang="en-US" b="1" dirty="0">
                <a:effectLst/>
              </a:rPr>
              <a:t>Internet of Things</a:t>
            </a:r>
            <a:r>
              <a:rPr lang="en-US" dirty="0">
                <a:effectLst/>
              </a:rPr>
              <a:t> (</a:t>
            </a:r>
            <a:r>
              <a:rPr lang="en-US" b="1" dirty="0">
                <a:effectLst/>
              </a:rPr>
              <a:t>IoT</a:t>
            </a:r>
            <a:r>
              <a:rPr lang="en-US" dirty="0">
                <a:effectLst/>
              </a:rPr>
              <a:t>) is the network of physical objects or "things" </a:t>
            </a:r>
            <a:r>
              <a:rPr lang="en-US" dirty="0">
                <a:effectLst/>
                <a:hlinkClick r:id="rId3" tooltip="Embedded system"/>
              </a:rPr>
              <a:t>embedded</a:t>
            </a:r>
            <a:r>
              <a:rPr lang="en-US" dirty="0">
                <a:effectLst/>
              </a:rPr>
              <a:t> with </a:t>
            </a:r>
            <a:r>
              <a:rPr lang="en-US" dirty="0">
                <a:effectLst/>
                <a:hlinkClick r:id="rId4" tooltip="Electronics"/>
              </a:rPr>
              <a:t>electronics</a:t>
            </a:r>
            <a:r>
              <a:rPr lang="en-US" dirty="0">
                <a:effectLst/>
              </a:rPr>
              <a:t>, </a:t>
            </a:r>
            <a:r>
              <a:rPr lang="en-US" dirty="0">
                <a:effectLst/>
                <a:hlinkClick r:id="rId5" tooltip="Software"/>
              </a:rPr>
              <a:t>software</a:t>
            </a:r>
            <a:r>
              <a:rPr lang="en-US" dirty="0">
                <a:effectLst/>
              </a:rPr>
              <a:t>, </a:t>
            </a:r>
            <a:r>
              <a:rPr lang="en-US" dirty="0">
                <a:effectLst/>
                <a:hlinkClick r:id="rId6" tooltip="Sensor"/>
              </a:rPr>
              <a:t>sensors</a:t>
            </a:r>
            <a:r>
              <a:rPr lang="en-US" dirty="0">
                <a:effectLst/>
              </a:rPr>
              <a:t>, and </a:t>
            </a:r>
            <a:r>
              <a:rPr lang="en-US" dirty="0">
                <a:effectLst/>
                <a:hlinkClick r:id="rId7" tooltip="Internet access"/>
              </a:rPr>
              <a:t>network connectivity</a:t>
            </a:r>
            <a:r>
              <a:rPr lang="en-US" dirty="0">
                <a:effectLst/>
              </a:rPr>
              <a:t>, which enables these objects to collect and exchange data.</a:t>
            </a:r>
            <a:r>
              <a:rPr lang="en-US" b="0" i="0" baseline="30000" dirty="0">
                <a:effectLst/>
                <a:hlinkClick r:id="rId8"/>
              </a:rPr>
              <a:t>[1]</a:t>
            </a:r>
            <a:r>
              <a:rPr lang="en-US" dirty="0">
                <a:effectLst/>
              </a:rPr>
              <a:t> The Internet of Things allows objects to be sensed and controlled remotely across existing network infrastructure,</a:t>
            </a:r>
            <a:r>
              <a:rPr lang="en-US" b="0" i="0" baseline="30000" dirty="0">
                <a:effectLst/>
                <a:hlinkClick r:id="rId9"/>
              </a:rPr>
              <a:t>[2]</a:t>
            </a:r>
            <a:r>
              <a:rPr lang="en-US" dirty="0">
                <a:effectLst/>
              </a:rPr>
              <a:t> creating opportunities for more direct integration between the physical world and computer-based systems, and resulting in improved efficiency, accuracy and economic benefit.</a:t>
            </a:r>
            <a:r>
              <a:rPr lang="en-US" b="0" i="0" baseline="30000" dirty="0">
                <a:effectLst/>
                <a:hlinkClick r:id="rId10"/>
              </a:rPr>
              <a:t>[3]</a:t>
            </a:r>
            <a:r>
              <a:rPr lang="en-US" b="0" i="0" baseline="30000" dirty="0">
                <a:effectLst/>
                <a:hlinkClick r:id="rId11"/>
              </a:rPr>
              <a:t>[4]</a:t>
            </a:r>
            <a:r>
              <a:rPr lang="en-US" b="0" i="0" baseline="30000" dirty="0">
                <a:effectLst/>
                <a:hlinkClick r:id="rId12"/>
              </a:rPr>
              <a:t>[5]</a:t>
            </a:r>
            <a:r>
              <a:rPr lang="en-US" b="0" i="0" baseline="30000" dirty="0">
                <a:effectLst/>
                <a:hlinkClick r:id="rId13"/>
              </a:rPr>
              <a:t>[6]</a:t>
            </a:r>
            <a:r>
              <a:rPr lang="en-US" b="0" i="0" baseline="30000" dirty="0">
                <a:effectLst/>
                <a:hlinkClick r:id="rId14"/>
              </a:rPr>
              <a:t>[7]</a:t>
            </a:r>
            <a:r>
              <a:rPr lang="en-US" b="0" i="0" baseline="30000" dirty="0">
                <a:effectLst/>
                <a:hlinkClick r:id="rId15"/>
              </a:rPr>
              <a:t>[8]</a:t>
            </a:r>
            <a:r>
              <a:rPr lang="en-US" dirty="0">
                <a:effectLst/>
              </a:rPr>
              <a:t> Each thing is uniquely identifiable through its embedded computing system but is able to interoperate within the existing </a:t>
            </a:r>
            <a:r>
              <a:rPr lang="en-US" dirty="0">
                <a:effectLst/>
                <a:hlinkClick r:id="rId16" tooltip="Internet"/>
              </a:rPr>
              <a:t>Internet</a:t>
            </a:r>
            <a:r>
              <a:rPr lang="en-US" dirty="0">
                <a:effectLst/>
              </a:rPr>
              <a:t> infrastructure. Experts estimate that the IoT will consist of almost 50 billion objects by 2020.</a:t>
            </a:r>
            <a:r>
              <a:rPr lang="en-US" b="0" i="0" baseline="30000" dirty="0">
                <a:effectLst/>
                <a:hlinkClick r:id="rId17"/>
              </a:rPr>
              <a:t>[9]</a:t>
            </a:r>
            <a:endParaRPr lang="en-US" dirty="0"/>
          </a:p>
          <a:p>
            <a:pPr marL="0" lvl="0" indent="0" rtl="0">
              <a:spcBef>
                <a:spcPts val="0"/>
              </a:spcBef>
              <a:spcAft>
                <a:spcPts val="0"/>
              </a:spcAft>
              <a:buNone/>
            </a:pPr>
            <a:endParaRPr dirty="0"/>
          </a:p>
        </p:txBody>
      </p:sp>
    </p:spTree>
    <p:extLst>
      <p:ext uri="{BB962C8B-B14F-4D97-AF65-F5344CB8AC3E}">
        <p14:creationId xmlns:p14="http://schemas.microsoft.com/office/powerpoint/2010/main" val="793831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645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420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656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39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593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449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078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E43D0E-7445-4C76-84DE-7178B008E0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950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E43D0E-7445-4C76-84DE-7178B008E0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54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871633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746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316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306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E43D0E-7445-4C76-84DE-7178B008E0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290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139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798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821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1589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43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0" dirty="0">
                <a:solidFill>
                  <a:srgbClr val="FFFFFF"/>
                </a:solidFill>
                <a:cs typeface="Segoe UI Light"/>
              </a:rPr>
              <a:t>aucovei</a:t>
            </a:r>
            <a:r>
              <a:rPr lang="en-US" sz="1200" kern="0" dirty="0">
                <a:solidFill>
                  <a:srgbClr val="FFFFFF"/>
                </a:solidFill>
                <a:latin typeface="Segoe UI Light"/>
                <a:cs typeface="Segoe UI Light"/>
              </a:rPr>
              <a:t> is an autonomous and connected car that is capable of sensing its environment and navigating based on the waypoints. Advanced control systems interpret sensory information based on navigation points, identify appropriate navigation paths, as well as obstacles. </a:t>
            </a:r>
          </a:p>
          <a:p>
            <a:endParaRPr lang="en-US" sz="1200" kern="0" dirty="0">
              <a:solidFill>
                <a:srgbClr val="FFFFFF"/>
              </a:solidFill>
              <a:latin typeface="Segoe UI Light"/>
              <a:cs typeface="Segoe UI Light"/>
            </a:endParaRPr>
          </a:p>
          <a:p>
            <a:r>
              <a:rPr lang="en-US" sz="1200" b="1" kern="0" dirty="0">
                <a:solidFill>
                  <a:srgbClr val="FFFFFF"/>
                </a:solidFill>
                <a:latin typeface="Segoe UI Light"/>
                <a:cs typeface="Segoe UI Light"/>
              </a:rPr>
              <a:t>Companion App </a:t>
            </a:r>
            <a:r>
              <a:rPr lang="en-US" sz="1200" kern="0" dirty="0">
                <a:solidFill>
                  <a:srgbClr val="FFFFFF"/>
                </a:solidFill>
                <a:latin typeface="Segoe UI Light"/>
                <a:cs typeface="Segoe UI Light"/>
              </a:rPr>
              <a:t>is a mobile/tablet based app built to assist the field agents to operate aucovei. </a:t>
            </a:r>
          </a:p>
          <a:p>
            <a:endParaRPr lang="en-US" sz="1200" kern="0" dirty="0">
              <a:solidFill>
                <a:srgbClr val="FFFFFF"/>
              </a:solidFill>
              <a:latin typeface="Segoe UI Light"/>
              <a:cs typeface="Segoe UI Light"/>
            </a:endParaRPr>
          </a:p>
          <a:p>
            <a:r>
              <a:rPr lang="en-US" sz="1200" b="1" kern="0" dirty="0">
                <a:solidFill>
                  <a:srgbClr val="FFFFFF"/>
                </a:solidFill>
                <a:latin typeface="Segoe UI Light"/>
                <a:cs typeface="Segoe UI Light"/>
              </a:rPr>
              <a:t>aucovei Control Center </a:t>
            </a:r>
            <a:r>
              <a:rPr lang="en-US" sz="1200" kern="0" dirty="0">
                <a:solidFill>
                  <a:srgbClr val="FFFFFF"/>
                </a:solidFill>
                <a:latin typeface="Segoe UI Light"/>
                <a:cs typeface="Segoe UI Light"/>
              </a:rPr>
              <a:t>is a fleet monitoring portal that allows monitoring real time alerts and telemetry and take appropriate actions.</a:t>
            </a:r>
          </a:p>
          <a:p>
            <a:endParaRPr lang="en-US" sz="1200" kern="0" dirty="0">
              <a:solidFill>
                <a:srgbClr val="FFFFFF"/>
              </a:solidFill>
              <a:latin typeface="Segoe UI Ligh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7281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3871971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516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2521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796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121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095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8687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782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Remote Monitoring </a:t>
            </a:r>
            <a:r>
              <a:rPr lang="en-IN" sz="1200" b="0" i="0" u="sng" kern="1200" dirty="0">
                <a:solidFill>
                  <a:schemeClr val="tx1"/>
                </a:solidFill>
                <a:effectLst/>
                <a:latin typeface="+mn-lt"/>
                <a:ea typeface="+mn-ea"/>
                <a:cs typeface="+mn-cs"/>
                <a:hlinkClick r:id="rId3"/>
              </a:rPr>
              <a:t>solution accelerator</a:t>
            </a:r>
            <a:r>
              <a:rPr lang="en-IN" sz="1200" b="0" i="0" kern="1200" dirty="0">
                <a:solidFill>
                  <a:schemeClr val="tx1"/>
                </a:solidFill>
                <a:effectLst/>
                <a:latin typeface="+mn-lt"/>
                <a:ea typeface="+mn-ea"/>
                <a:cs typeface="+mn-cs"/>
              </a:rPr>
              <a:t> implements an end-to-end monitoring solution for multiple machines in remote locations. The solution combines key Azure services to provide a generic implementation of the business scenario. You can use the solution as a starting point for your own implementation and </a:t>
            </a:r>
            <a:r>
              <a:rPr lang="en-IN" sz="1200" b="0" i="0" u="sng" kern="1200" dirty="0">
                <a:solidFill>
                  <a:schemeClr val="tx1"/>
                </a:solidFill>
                <a:effectLst/>
                <a:latin typeface="+mn-lt"/>
                <a:ea typeface="+mn-ea"/>
                <a:cs typeface="+mn-cs"/>
                <a:hlinkClick r:id="rId4"/>
              </a:rPr>
              <a:t>customize</a:t>
            </a:r>
            <a:r>
              <a:rPr lang="en-IN" sz="1200" b="0" i="0" kern="1200" dirty="0">
                <a:solidFill>
                  <a:schemeClr val="tx1"/>
                </a:solidFill>
                <a:effectLst/>
                <a:latin typeface="+mn-lt"/>
                <a:ea typeface="+mn-ea"/>
                <a:cs typeface="+mn-cs"/>
              </a:rPr>
              <a:t> it to meet your own specific business requirements.</a:t>
            </a:r>
          </a:p>
          <a:p>
            <a:endParaRPr lang="en-I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4004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Remote Monitoring </a:t>
            </a:r>
            <a:r>
              <a:rPr lang="en-IN" sz="1200" b="0" i="0" u="sng" kern="1200" dirty="0">
                <a:solidFill>
                  <a:schemeClr val="tx1"/>
                </a:solidFill>
                <a:effectLst/>
                <a:latin typeface="+mn-lt"/>
                <a:ea typeface="+mn-ea"/>
                <a:cs typeface="+mn-cs"/>
                <a:hlinkClick r:id="rId3"/>
              </a:rPr>
              <a:t>solution accelerator</a:t>
            </a:r>
            <a:r>
              <a:rPr lang="en-IN" sz="1200" b="0" i="0" kern="1200" dirty="0">
                <a:solidFill>
                  <a:schemeClr val="tx1"/>
                </a:solidFill>
                <a:effectLst/>
                <a:latin typeface="+mn-lt"/>
                <a:ea typeface="+mn-ea"/>
                <a:cs typeface="+mn-cs"/>
              </a:rPr>
              <a:t> implements an end-to-end monitoring solution for multiple machines in remote locations. The solution combines key Azure services to provide a generic implementation of the business scenario. You can use the solution as a starting point for your own implementation and </a:t>
            </a:r>
            <a:r>
              <a:rPr lang="en-IN" sz="1200" b="0" i="0" u="sng" kern="1200" dirty="0">
                <a:solidFill>
                  <a:schemeClr val="tx1"/>
                </a:solidFill>
                <a:effectLst/>
                <a:latin typeface="+mn-lt"/>
                <a:ea typeface="+mn-ea"/>
                <a:cs typeface="+mn-cs"/>
                <a:hlinkClick r:id="rId4"/>
              </a:rPr>
              <a:t>customize</a:t>
            </a:r>
            <a:r>
              <a:rPr lang="en-IN" sz="1200" b="0" i="0" kern="1200" dirty="0">
                <a:solidFill>
                  <a:schemeClr val="tx1"/>
                </a:solidFill>
                <a:effectLst/>
                <a:latin typeface="+mn-lt"/>
                <a:ea typeface="+mn-ea"/>
                <a:cs typeface="+mn-cs"/>
              </a:rPr>
              <a:t> it to meet your own specific business requirements.</a:t>
            </a:r>
          </a:p>
          <a:p>
            <a:endParaRPr lang="en-I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6138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3F422-B9F4-42DE-8D7C-2423E9B3B3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555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734844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200">
              <a:lnSpc>
                <a:spcPct val="90000"/>
              </a:lnSpc>
              <a:spcBef>
                <a:spcPct val="0"/>
              </a:spcBef>
              <a:spcAft>
                <a:spcPts val="600"/>
              </a:spcAft>
              <a:defRPr/>
            </a:pPr>
            <a:endParaRPr lang="en-US" sz="1200" b="0" kern="1200" cap="none" dirty="0">
              <a:ln w="3175" cmpd="sng">
                <a:noFill/>
              </a:ln>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latin typeface="+mn-lt"/>
              <a:ea typeface="+mn-ea"/>
              <a:cs typeface="+mn-cs"/>
              <a:sym typeface="Open Sans"/>
            </a:endParaRPr>
          </a:p>
        </p:txBody>
      </p:sp>
      <p:sp>
        <p:nvSpPr>
          <p:cNvPr id="4" name="Slide Number Placeholder 3"/>
          <p:cNvSpPr>
            <a:spLocks noGrp="1"/>
          </p:cNvSpPr>
          <p:nvPr>
            <p:ph type="sldNum" sz="quarter" idx="5"/>
          </p:nvPr>
        </p:nvSpPr>
        <p:spPr/>
        <p:txBody>
          <a:bodyPr/>
          <a:lstStyle/>
          <a:p>
            <a:fld id="{5346F742-39EC-4528-B2D4-B0099AEA9BF6}" type="slidenum">
              <a:rPr lang="en-US" smtClean="0"/>
              <a:t>60</a:t>
            </a:fld>
            <a:endParaRPr lang="en-US"/>
          </a:p>
        </p:txBody>
      </p:sp>
    </p:spTree>
    <p:extLst>
      <p:ext uri="{BB962C8B-B14F-4D97-AF65-F5344CB8AC3E}">
        <p14:creationId xmlns:p14="http://schemas.microsoft.com/office/powerpoint/2010/main" val="3069914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99829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893720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41630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ew Breadcrumb">
    <p:spTree>
      <p:nvGrpSpPr>
        <p:cNvPr id="1" name=""/>
        <p:cNvGrpSpPr/>
        <p:nvPr/>
      </p:nvGrpSpPr>
      <p:grpSpPr>
        <a:xfrm>
          <a:off x="0" y="0"/>
          <a:ext cx="0" cy="0"/>
          <a:chOff x="0" y="0"/>
          <a:chExt cx="0" cy="0"/>
        </a:xfrm>
      </p:grpSpPr>
      <p:sp>
        <p:nvSpPr>
          <p:cNvPr id="7" name="TextBox 6"/>
          <p:cNvSpPr txBox="1"/>
          <p:nvPr userDrawn="1"/>
        </p:nvSpPr>
        <p:spPr>
          <a:xfrm>
            <a:off x="492377" y="6453949"/>
            <a:ext cx="1408583" cy="264624"/>
          </a:xfrm>
          <a:prstGeom prst="rect">
            <a:avLst/>
          </a:prstGeom>
          <a:noFill/>
        </p:spPr>
        <p:txBody>
          <a:bodyPr wrap="square" rtlCol="0">
            <a:spAutoFit/>
          </a:body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Define Promotion</a:t>
            </a:r>
          </a:p>
        </p:txBody>
      </p:sp>
      <p:sp>
        <p:nvSpPr>
          <p:cNvPr id="11" name="TextBox 10"/>
          <p:cNvSpPr txBox="1"/>
          <p:nvPr userDrawn="1"/>
        </p:nvSpPr>
        <p:spPr>
          <a:xfrm>
            <a:off x="2319727" y="6453949"/>
            <a:ext cx="1822588" cy="264624"/>
          </a:xfrm>
          <a:prstGeom prst="rect">
            <a:avLst/>
          </a:prstGeom>
          <a:noFill/>
        </p:spPr>
        <p:txBody>
          <a:bodyPr wrap="square" rtlCol="0">
            <a:spAutoFit/>
          </a:bodyPr>
          <a:lstStyle>
            <a:defPPr>
              <a:defRPr lang="en-US"/>
            </a:defPPr>
            <a:lvl1pPr algn="ctr">
              <a:lnSpc>
                <a:spcPct val="120000"/>
              </a:lnSpc>
              <a:defRPr sz="933">
                <a:solidFill>
                  <a:schemeClr val="tx1">
                    <a:lumMod val="75000"/>
                    <a:lumOff val="25000"/>
                  </a:schemeClr>
                </a:solidFill>
                <a:latin typeface="Segoe UI Light"/>
                <a:cs typeface="Segoe UI Light"/>
              </a:defRPr>
            </a:lvl1p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Discover Product</a:t>
            </a:r>
          </a:p>
        </p:txBody>
      </p:sp>
      <p:sp>
        <p:nvSpPr>
          <p:cNvPr id="12" name="TextBox 11"/>
          <p:cNvSpPr txBox="1"/>
          <p:nvPr userDrawn="1"/>
        </p:nvSpPr>
        <p:spPr>
          <a:xfrm>
            <a:off x="6722927" y="6453949"/>
            <a:ext cx="934202" cy="264624"/>
          </a:xfrm>
          <a:prstGeom prst="rect">
            <a:avLst/>
          </a:prstGeom>
          <a:noFill/>
        </p:spPr>
        <p:txBody>
          <a:bodyPr wrap="square" rtlCol="0">
            <a:spAutoFit/>
          </a:bodyPr>
          <a:lstStyle>
            <a:defPPr>
              <a:defRPr lang="en-US"/>
            </a:defPPr>
            <a:lvl1pPr algn="ctr">
              <a:lnSpc>
                <a:spcPct val="120000"/>
              </a:lnSpc>
              <a:defRPr sz="933">
                <a:solidFill>
                  <a:schemeClr val="tx1">
                    <a:lumMod val="75000"/>
                    <a:lumOff val="25000"/>
                  </a:schemeClr>
                </a:solidFill>
                <a:latin typeface="Segoe UI Light"/>
                <a:cs typeface="Segoe UI Light"/>
              </a:defRPr>
            </a:lvl1p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Consult Expert</a:t>
            </a:r>
          </a:p>
        </p:txBody>
      </p:sp>
      <p:sp>
        <p:nvSpPr>
          <p:cNvPr id="13" name="TextBox 12"/>
          <p:cNvSpPr txBox="1"/>
          <p:nvPr userDrawn="1"/>
        </p:nvSpPr>
        <p:spPr>
          <a:xfrm>
            <a:off x="8647396" y="6453949"/>
            <a:ext cx="1139362" cy="264624"/>
          </a:xfrm>
          <a:prstGeom prst="rect">
            <a:avLst/>
          </a:prstGeom>
          <a:noFill/>
        </p:spPr>
        <p:txBody>
          <a:bodyPr wrap="square" rtlCol="0">
            <a:spAutoFit/>
          </a:body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Submit Application</a:t>
            </a:r>
          </a:p>
        </p:txBody>
      </p:sp>
      <p:sp>
        <p:nvSpPr>
          <p:cNvPr id="14" name="TextBox 13"/>
          <p:cNvSpPr txBox="1"/>
          <p:nvPr userDrawn="1"/>
        </p:nvSpPr>
        <p:spPr>
          <a:xfrm>
            <a:off x="4637282" y="6453949"/>
            <a:ext cx="1146178" cy="264624"/>
          </a:xfrm>
          <a:prstGeom prst="rect">
            <a:avLst/>
          </a:prstGeom>
          <a:noFill/>
        </p:spPr>
        <p:txBody>
          <a:bodyPr wrap="square" rtlCol="0">
            <a:spAutoFit/>
          </a:bodyPr>
          <a:lstStyle>
            <a:defPPr>
              <a:defRPr lang="en-US"/>
            </a:defPPr>
            <a:lvl1pPr algn="ctr">
              <a:lnSpc>
                <a:spcPct val="120000"/>
              </a:lnSpc>
              <a:defRPr sz="933">
                <a:solidFill>
                  <a:schemeClr val="tx1">
                    <a:lumMod val="75000"/>
                    <a:lumOff val="25000"/>
                  </a:schemeClr>
                </a:solidFill>
                <a:latin typeface="Segoe UI Light"/>
                <a:cs typeface="Segoe UI Light"/>
              </a:defRPr>
            </a:lvl1p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Visit Branch</a:t>
            </a:r>
          </a:p>
        </p:txBody>
      </p:sp>
      <p:sp>
        <p:nvSpPr>
          <p:cNvPr id="18" name="TextBox 17"/>
          <p:cNvSpPr txBox="1"/>
          <p:nvPr userDrawn="1"/>
        </p:nvSpPr>
        <p:spPr>
          <a:xfrm>
            <a:off x="10497627" y="6453949"/>
            <a:ext cx="1197235" cy="264624"/>
          </a:xfrm>
          <a:prstGeom prst="rect">
            <a:avLst/>
          </a:prstGeom>
          <a:noFill/>
        </p:spPr>
        <p:txBody>
          <a:bodyPr wrap="square" rtlCol="0">
            <a:spAutoFit/>
          </a:body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Provide Feedback</a:t>
            </a:r>
          </a:p>
        </p:txBody>
      </p:sp>
      <p:cxnSp>
        <p:nvCxnSpPr>
          <p:cNvPr id="25" name="Straight Connector 24"/>
          <p:cNvCxnSpPr/>
          <p:nvPr userDrawn="1"/>
        </p:nvCxnSpPr>
        <p:spPr>
          <a:xfrm flipV="1">
            <a:off x="4218954" y="6405946"/>
            <a:ext cx="0" cy="344665"/>
          </a:xfrm>
          <a:prstGeom prst="line">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V="1">
            <a:off x="2219564" y="6405946"/>
            <a:ext cx="0" cy="344665"/>
          </a:xfrm>
          <a:prstGeom prst="line">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6218344" y="6405946"/>
            <a:ext cx="0" cy="344665"/>
          </a:xfrm>
          <a:prstGeom prst="line">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V="1">
            <a:off x="8217734" y="6405946"/>
            <a:ext cx="0" cy="344665"/>
          </a:xfrm>
          <a:prstGeom prst="line">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V="1">
            <a:off x="10217126" y="6405946"/>
            <a:ext cx="0" cy="344665"/>
          </a:xfrm>
          <a:prstGeom prst="line">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19029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nchor="ctr"/>
          <a:lstStyle>
            <a:lvl1pPr algn="r">
              <a:buFontTx/>
              <a:buNone/>
              <a:defRPr sz="1867">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91440" tIns="91440">
            <a:normAutofit/>
          </a:bodyPr>
          <a:lstStyle>
            <a:lvl1pPr algn="l">
              <a:defRPr sz="4000">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91440" tIns="9144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0" y="0"/>
            <a:ext cx="1219200" cy="1219200"/>
          </a:xfrm>
        </p:spPr>
        <p:txBody>
          <a:bodyPr/>
          <a:lstStyle>
            <a:lvl1pPr>
              <a:defRPr>
                <a:solidFill>
                  <a:srgbClr val="000000"/>
                </a:solidFill>
              </a:defRPr>
            </a:lvl1pPr>
          </a:lstStyle>
          <a:p>
            <a:endParaRPr lang="en-US" dirty="0"/>
          </a:p>
        </p:txBody>
      </p:sp>
      <p:sp>
        <p:nvSpPr>
          <p:cNvPr id="6" name="Picture Placeholder 2"/>
          <p:cNvSpPr>
            <a:spLocks noGrp="1"/>
          </p:cNvSpPr>
          <p:nvPr>
            <p:ph type="pic" sz="quarter" idx="18"/>
          </p:nvPr>
        </p:nvSpPr>
        <p:spPr>
          <a:xfrm>
            <a:off x="10668000" y="0"/>
            <a:ext cx="1524000" cy="559816"/>
          </a:xfrm>
        </p:spPr>
        <p:txBody>
          <a:bodyPr/>
          <a:lstStyle>
            <a:lvl1pPr>
              <a:defRPr>
                <a:solidFill>
                  <a:srgbClr val="000000"/>
                </a:solidFill>
              </a:defRPr>
            </a:lvl1pPr>
          </a:lstStyle>
          <a:p>
            <a:endParaRPr lang="en-US" dirty="0"/>
          </a:p>
        </p:txBody>
      </p:sp>
    </p:spTree>
    <p:extLst>
      <p:ext uri="{BB962C8B-B14F-4D97-AF65-F5344CB8AC3E}">
        <p14:creationId xmlns:p14="http://schemas.microsoft.com/office/powerpoint/2010/main" val="35368354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098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59360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93617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602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01405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7767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60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679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1447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60830"/>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85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91440" tIns="91440">
            <a:normAutofit/>
          </a:bodyPr>
          <a:lstStyle>
            <a:lvl1pPr algn="l">
              <a:defRPr sz="4000">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91440" tIns="9144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dirty="0"/>
              <a:t>Click to edit slide content</a:t>
            </a:r>
          </a:p>
        </p:txBody>
      </p:sp>
      <p:sp>
        <p:nvSpPr>
          <p:cNvPr id="6" name="Picture Placeholder 2"/>
          <p:cNvSpPr>
            <a:spLocks noGrp="1"/>
          </p:cNvSpPr>
          <p:nvPr>
            <p:ph type="pic" sz="quarter" idx="17"/>
          </p:nvPr>
        </p:nvSpPr>
        <p:spPr>
          <a:xfrm>
            <a:off x="0" y="0"/>
            <a:ext cx="1219200" cy="1219200"/>
          </a:xfrm>
        </p:spPr>
        <p:txBody>
          <a:bodyPr/>
          <a:lstStyle>
            <a:lvl1pPr>
              <a:defRPr>
                <a:solidFill>
                  <a:srgbClr val="000000"/>
                </a:solidFill>
              </a:defRPr>
            </a:lvl1pPr>
          </a:lstStyle>
          <a:p>
            <a:endParaRPr lang="en-US" dirty="0"/>
          </a:p>
        </p:txBody>
      </p:sp>
      <p:sp>
        <p:nvSpPr>
          <p:cNvPr id="7" name="Picture Placeholder 2"/>
          <p:cNvSpPr>
            <a:spLocks noGrp="1"/>
          </p:cNvSpPr>
          <p:nvPr>
            <p:ph type="pic" sz="quarter" idx="18"/>
          </p:nvPr>
        </p:nvSpPr>
        <p:spPr>
          <a:xfrm>
            <a:off x="10668000" y="0"/>
            <a:ext cx="1524000" cy="559816"/>
          </a:xfrm>
        </p:spPr>
        <p:txBody>
          <a:bodyPr/>
          <a:lstStyle>
            <a:lvl1pPr>
              <a:defRPr>
                <a:solidFill>
                  <a:srgbClr val="000000"/>
                </a:solidFill>
              </a:defRPr>
            </a:lvl1pPr>
          </a:lstStyle>
          <a:p>
            <a:endParaRPr lang="en-US" dirty="0"/>
          </a:p>
        </p:txBody>
      </p:sp>
    </p:spTree>
    <p:extLst>
      <p:ext uri="{BB962C8B-B14F-4D97-AF65-F5344CB8AC3E}">
        <p14:creationId xmlns:p14="http://schemas.microsoft.com/office/powerpoint/2010/main" val="45482322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34248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05538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Blank Accent Color 2">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a:xfrm>
            <a:off x="269240" y="3003182"/>
            <a:ext cx="11655840" cy="899665"/>
          </a:xfrm>
        </p:spPr>
        <p:txBody>
          <a:bodyPr/>
          <a:lstStyle>
            <a:lvl1pPr>
              <a:defRPr sz="5882"/>
            </a:lvl1pPr>
          </a:lstStyle>
          <a:p>
            <a:r>
              <a:rPr lang="en-US"/>
              <a:t>Click to edit Master title style</a:t>
            </a:r>
          </a:p>
        </p:txBody>
      </p:sp>
    </p:spTree>
    <p:extLst>
      <p:ext uri="{BB962C8B-B14F-4D97-AF65-F5344CB8AC3E}">
        <p14:creationId xmlns:p14="http://schemas.microsoft.com/office/powerpoint/2010/main" val="1603920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6755403" cy="899665"/>
          </a:xfrm>
        </p:spPr>
        <p:txBody>
          <a:bodyPr/>
          <a:lstStyle/>
          <a:p>
            <a:r>
              <a:rPr lang="en-US"/>
              <a:t>Click to edit Master title style</a:t>
            </a:r>
          </a:p>
        </p:txBody>
      </p:sp>
      <p:sp>
        <p:nvSpPr>
          <p:cNvPr id="4" name="Text Placeholder 3"/>
          <p:cNvSpPr>
            <a:spLocks noGrp="1"/>
          </p:cNvSpPr>
          <p:nvPr>
            <p:ph type="body" sz="quarter" idx="10"/>
          </p:nvPr>
        </p:nvSpPr>
        <p:spPr>
          <a:xfrm>
            <a:off x="269241" y="1838658"/>
            <a:ext cx="6755403" cy="1880515"/>
          </a:xfrm>
        </p:spPr>
        <p:txBody>
          <a:bodyPr wrap="square">
            <a:spAutoFit/>
          </a:bodyPr>
          <a:lstStyle>
            <a:lvl1pPr marL="0" indent="0">
              <a:buNone/>
              <a:defRPr sz="3200">
                <a:solidFill>
                  <a:schemeClr val="tx2"/>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7024644" y="0"/>
            <a:ext cx="5167357"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628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2"/>
            <a:ext cx="10005976" cy="899665"/>
          </a:xfrm>
        </p:spPr>
        <p:txBody>
          <a:bodyPr/>
          <a:lstStyle/>
          <a:p>
            <a:r>
              <a:rPr lang="en-US"/>
              <a:t>Click to edit Master title style</a:t>
            </a:r>
          </a:p>
        </p:txBody>
      </p:sp>
    </p:spTree>
    <p:extLst>
      <p:ext uri="{BB962C8B-B14F-4D97-AF65-F5344CB8AC3E}">
        <p14:creationId xmlns:p14="http://schemas.microsoft.com/office/powerpoint/2010/main" val="367320867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6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263244" y="289511"/>
            <a:ext cx="7742710" cy="1689693"/>
          </a:xfrm>
        </p:spPr>
        <p:txBody>
          <a:bodyPr wrap="square" anchor="t">
            <a:spAutoFit/>
          </a:bodyPr>
          <a:lstStyle>
            <a:lvl1pPr marL="0" indent="0">
              <a:buNone/>
              <a:defRPr sz="2800">
                <a:solidFill>
                  <a:schemeClr val="tx2"/>
                </a:solidFill>
              </a:defRPr>
            </a:lvl1pPr>
            <a:lvl2pPr marL="0" indent="0">
              <a:buNone/>
              <a:defRPr sz="1800"/>
            </a:lvl2pPr>
            <a:lvl3pPr marL="0" indent="0">
              <a:buNone/>
              <a:defRPr sz="1600"/>
            </a:lvl3pPr>
            <a:lvl4pPr marL="0" indent="0">
              <a:buNone/>
              <a:defRPr sz="1600"/>
            </a:lvl4pPr>
            <a:lvl5pPr marL="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2" y="0"/>
            <a:ext cx="426324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24670"/>
            <a:ext cx="3863373" cy="1408660"/>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701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373059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image background, right">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nchor="ctr"/>
          <a:lstStyle>
            <a:lvl1pPr>
              <a:buFontTx/>
              <a:buNone/>
              <a:defRPr sz="1867">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7315200" y="1219200"/>
            <a:ext cx="4876800" cy="2438400"/>
          </a:xfrm>
          <a:prstGeom prst="rect">
            <a:avLst/>
          </a:prstGeom>
          <a:solidFill>
            <a:schemeClr val="accent1">
              <a:alpha val="92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975360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dirty="0"/>
              <a:t>Click to edit slide content</a:t>
            </a:r>
          </a:p>
        </p:txBody>
      </p:sp>
      <p:sp>
        <p:nvSpPr>
          <p:cNvPr id="13" name="Picture Placeholder 2"/>
          <p:cNvSpPr>
            <a:spLocks noGrp="1"/>
          </p:cNvSpPr>
          <p:nvPr>
            <p:ph type="pic" sz="quarter" idx="17"/>
          </p:nvPr>
        </p:nvSpPr>
        <p:spPr>
          <a:xfrm>
            <a:off x="10972800" y="0"/>
            <a:ext cx="1219200" cy="1219200"/>
          </a:xfrm>
        </p:spPr>
        <p:txBody>
          <a:bodyPr/>
          <a:lstStyle>
            <a:lvl1pPr>
              <a:defRPr>
                <a:solidFill>
                  <a:srgbClr val="000000"/>
                </a:solidFill>
              </a:defRPr>
            </a:lvl1pPr>
          </a:lstStyle>
          <a:p>
            <a:endParaRPr lang="en-US" dirty="0"/>
          </a:p>
        </p:txBody>
      </p:sp>
      <p:sp>
        <p:nvSpPr>
          <p:cNvPr id="14" name="Picture Placeholder 2"/>
          <p:cNvSpPr>
            <a:spLocks noGrp="1"/>
          </p:cNvSpPr>
          <p:nvPr>
            <p:ph type="pic" sz="quarter" idx="18"/>
          </p:nvPr>
        </p:nvSpPr>
        <p:spPr>
          <a:xfrm>
            <a:off x="101600" y="24384"/>
            <a:ext cx="1524000" cy="559816"/>
          </a:xfrm>
        </p:spPr>
        <p:txBody>
          <a:bodyPr/>
          <a:lstStyle>
            <a:lvl1pPr>
              <a:defRPr>
                <a:solidFill>
                  <a:srgbClr val="000000"/>
                </a:solidFill>
              </a:defRPr>
            </a:lvl1pPr>
          </a:lstStyle>
          <a:p>
            <a:endParaRPr lang="en-US" dirty="0"/>
          </a:p>
        </p:txBody>
      </p:sp>
    </p:spTree>
    <p:extLst>
      <p:ext uri="{BB962C8B-B14F-4D97-AF65-F5344CB8AC3E}">
        <p14:creationId xmlns:p14="http://schemas.microsoft.com/office/powerpoint/2010/main" val="11649279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color background, right">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731520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975360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dirty="0"/>
              <a:t>Click to edit slide content</a:t>
            </a:r>
          </a:p>
        </p:txBody>
      </p:sp>
      <p:sp>
        <p:nvSpPr>
          <p:cNvPr id="6" name="Picture Placeholder 2"/>
          <p:cNvSpPr>
            <a:spLocks noGrp="1"/>
          </p:cNvSpPr>
          <p:nvPr>
            <p:ph type="pic" sz="quarter" idx="17"/>
          </p:nvPr>
        </p:nvSpPr>
        <p:spPr>
          <a:xfrm>
            <a:off x="10972800" y="0"/>
            <a:ext cx="1219200" cy="1219200"/>
          </a:xfrm>
        </p:spPr>
        <p:txBody>
          <a:bodyPr/>
          <a:lstStyle>
            <a:lvl1pPr>
              <a:defRPr>
                <a:solidFill>
                  <a:schemeClr val="tx1"/>
                </a:solidFill>
              </a:defRPr>
            </a:lvl1pPr>
          </a:lstStyle>
          <a:p>
            <a:endParaRPr lang="en-US" dirty="0"/>
          </a:p>
        </p:txBody>
      </p:sp>
      <p:sp>
        <p:nvSpPr>
          <p:cNvPr id="7" name="Picture Placeholder 2"/>
          <p:cNvSpPr>
            <a:spLocks noGrp="1"/>
          </p:cNvSpPr>
          <p:nvPr>
            <p:ph type="pic" sz="quarter" idx="18"/>
          </p:nvPr>
        </p:nvSpPr>
        <p:spPr>
          <a:xfrm>
            <a:off x="101600" y="24384"/>
            <a:ext cx="1524000" cy="559816"/>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5184664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content, normal,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bg1">
                    <a:lumMod val="75000"/>
                    <a:lumOff val="25000"/>
                  </a:schemeClr>
                </a:solidFill>
                <a:latin typeface="+mn-lt"/>
              </a:defRPr>
            </a:lvl1pPr>
          </a:lstStyle>
          <a:p>
            <a:endParaRPr lang="en-US" dirty="0">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smtClean="0">
                <a:solidFill>
                  <a:srgbClr val="000000">
                    <a:lumMod val="75000"/>
                    <a:lumOff val="25000"/>
                  </a:srgbClr>
                </a:solidFill>
              </a:rPr>
              <a:pPr/>
              <a:t>‹#›</a:t>
            </a:fld>
            <a:endParaRPr lang="en-US" dirty="0">
              <a:solidFill>
                <a:srgbClr val="000000">
                  <a:lumMod val="75000"/>
                  <a:lumOff val="25000"/>
                </a:srgbClr>
              </a:solidFill>
            </a:endParaRPr>
          </a:p>
        </p:txBody>
      </p:sp>
    </p:spTree>
    <p:extLst>
      <p:ext uri="{BB962C8B-B14F-4D97-AF65-F5344CB8AC3E}">
        <p14:creationId xmlns:p14="http://schemas.microsoft.com/office/powerpoint/2010/main" val="93936479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and background imag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Drag picture to placeholder or click icon to add</a:t>
            </a:r>
          </a:p>
        </p:txBody>
      </p:sp>
      <p:sp>
        <p:nvSpPr>
          <p:cNvPr id="2" name="Title 1"/>
          <p:cNvSpPr>
            <a:spLocks noGrp="1"/>
          </p:cNvSpPr>
          <p:nvPr>
            <p:ph type="title" hasCustomPrompt="1"/>
          </p:nvPr>
        </p:nvSpPr>
        <p:spPr>
          <a:xfrm>
            <a:off x="0" y="1219200"/>
            <a:ext cx="2438400" cy="2438400"/>
          </a:xfrm>
          <a:solidFill>
            <a:schemeClr val="accent1">
              <a:alpha val="92000"/>
            </a:schemeClr>
          </a:solidFill>
        </p:spPr>
        <p:txBody>
          <a:body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tx1"/>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rgbClr val="FFFFFF"/>
                </a:solidFill>
              </a:defRPr>
            </a:lvl1pPr>
          </a:lstStyle>
          <a:p>
            <a:fld id="{74A398B2-5A34-1A4A-811E-F4027282568C}" type="slidenum">
              <a:rPr lang="en-US" smtClean="0"/>
              <a:pPr/>
              <a:t>‹#›</a:t>
            </a:fld>
            <a:endParaRPr lang="en-US" dirty="0"/>
          </a:p>
        </p:txBody>
      </p:sp>
      <p:sp>
        <p:nvSpPr>
          <p:cNvPr id="11" name="Text Placeholder 14"/>
          <p:cNvSpPr>
            <a:spLocks noGrp="1"/>
          </p:cNvSpPr>
          <p:nvPr>
            <p:ph type="body" sz="quarter" idx="12" hasCustomPrompt="1"/>
          </p:nvPr>
        </p:nvSpPr>
        <p:spPr>
          <a:xfrm>
            <a:off x="0" y="3657600"/>
            <a:ext cx="2438400" cy="2438400"/>
          </a:xfrm>
          <a:solidFill>
            <a:schemeClr val="bg2">
              <a:alpha val="92000"/>
            </a:schemeClr>
          </a:solidFill>
        </p:spPr>
        <p:txBody>
          <a:bodyPr>
            <a:normAutofit/>
          </a:bodyPr>
          <a:lstStyle>
            <a:lvl1pPr>
              <a:defRPr sz="1867">
                <a:solidFill>
                  <a:schemeClr val="tx1"/>
                </a:solidFill>
                <a:latin typeface="+mn-lt"/>
              </a:defRPr>
            </a:lvl1pPr>
            <a:lvl2pPr>
              <a:defRPr sz="1867">
                <a:solidFill>
                  <a:schemeClr val="tx1"/>
                </a:solidFill>
                <a:latin typeface="+mn-lt"/>
              </a:defRPr>
            </a:lvl2pPr>
            <a:lvl3pPr>
              <a:defRPr sz="1867">
                <a:solidFill>
                  <a:schemeClr val="tx1"/>
                </a:solidFill>
                <a:latin typeface="+mn-lt"/>
              </a:defRPr>
            </a:lvl3pPr>
            <a:lvl4pPr>
              <a:defRPr sz="1867">
                <a:solidFill>
                  <a:schemeClr val="tx1"/>
                </a:solidFill>
                <a:latin typeface="+mn-lt"/>
              </a:defRPr>
            </a:lvl4pPr>
            <a:lvl5pPr>
              <a:defRPr sz="1867">
                <a:solidFill>
                  <a:schemeClr val="tx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4"/>
          <p:cNvSpPr>
            <a:spLocks noGrp="1"/>
          </p:cNvSpPr>
          <p:nvPr>
            <p:ph type="body" sz="quarter" idx="13" hasCustomPrompt="1"/>
          </p:nvPr>
        </p:nvSpPr>
        <p:spPr>
          <a:xfrm>
            <a:off x="2438400" y="3657600"/>
            <a:ext cx="2438400" cy="2438400"/>
          </a:xfrm>
          <a:solidFill>
            <a:schemeClr val="accent3">
              <a:alpha val="89000"/>
            </a:schemeClr>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4"/>
          <p:cNvSpPr>
            <a:spLocks noGrp="1"/>
          </p:cNvSpPr>
          <p:nvPr>
            <p:ph type="body" sz="quarter" idx="14" hasCustomPrompt="1"/>
          </p:nvPr>
        </p:nvSpPr>
        <p:spPr>
          <a:xfrm>
            <a:off x="4876800" y="3657600"/>
            <a:ext cx="2438400" cy="2438400"/>
          </a:xfrm>
          <a:solidFill>
            <a:schemeClr val="accent4">
              <a:alpha val="89000"/>
            </a:schemeClr>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4"/>
          <p:cNvSpPr>
            <a:spLocks noGrp="1"/>
          </p:cNvSpPr>
          <p:nvPr>
            <p:ph type="body" sz="quarter" idx="16" hasCustomPrompt="1"/>
          </p:nvPr>
        </p:nvSpPr>
        <p:spPr>
          <a:xfrm>
            <a:off x="7315200" y="3657600"/>
            <a:ext cx="2438400" cy="2438400"/>
          </a:xfrm>
          <a:solidFill>
            <a:schemeClr val="accent5">
              <a:alpha val="89000"/>
            </a:schemeClr>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7" hasCustomPrompt="1"/>
          </p:nvPr>
        </p:nvSpPr>
        <p:spPr>
          <a:xfrm>
            <a:off x="9753600" y="3657600"/>
            <a:ext cx="2438400" cy="2438400"/>
          </a:xfrm>
          <a:solidFill>
            <a:schemeClr val="accent6">
              <a:alpha val="89000"/>
            </a:schemeClr>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30151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ve-tiles text &amp; list/paragraph">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bg1">
                    <a:lumMod val="75000"/>
                    <a:lumOff val="25000"/>
                  </a:schemeClr>
                </a:solidFill>
                <a:latin typeface="+mn-lt"/>
              </a:defRPr>
            </a:lvl1pPr>
          </a:lstStyle>
          <a:p>
            <a:endParaRPr lang="en-US" dirty="0">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smtClean="0">
                <a:solidFill>
                  <a:srgbClr val="000000">
                    <a:lumMod val="75000"/>
                    <a:lumOff val="25000"/>
                  </a:srgbClr>
                </a:solidFill>
              </a:rPr>
              <a:pPr/>
              <a:t>‹#›</a:t>
            </a:fld>
            <a:endParaRPr lang="en-US" dirty="0">
              <a:solidFill>
                <a:srgbClr val="000000">
                  <a:lumMod val="75000"/>
                  <a:lumOff val="25000"/>
                </a:srgbClr>
              </a:solidFill>
            </a:endParaRPr>
          </a:p>
        </p:txBody>
      </p:sp>
      <p:sp>
        <p:nvSpPr>
          <p:cNvPr id="10" name="Text Placeholder 6"/>
          <p:cNvSpPr>
            <a:spLocks noGrp="1"/>
          </p:cNvSpPr>
          <p:nvPr>
            <p:ph type="body" sz="quarter" idx="17" hasCustomPrompt="1"/>
          </p:nvPr>
        </p:nvSpPr>
        <p:spPr>
          <a:xfrm>
            <a:off x="3657600" y="1219200"/>
            <a:ext cx="8128000" cy="2209800"/>
          </a:xfrm>
        </p:spPr>
        <p:txBody>
          <a:bodyPr>
            <a:noAutofit/>
          </a:bodyPr>
          <a:lstStyle>
            <a:lvl1pPr>
              <a:defRPr sz="2667" baseline="0">
                <a:solidFill>
                  <a:schemeClr val="bg1">
                    <a:lumMod val="75000"/>
                    <a:lumOff val="25000"/>
                  </a:schemeClr>
                </a:solidFill>
              </a:defRPr>
            </a:lvl1pPr>
            <a:lvl2pPr>
              <a:defRPr sz="2667">
                <a:solidFill>
                  <a:schemeClr val="bg1">
                    <a:lumMod val="75000"/>
                    <a:lumOff val="25000"/>
                  </a:schemeClr>
                </a:solidFill>
              </a:defRPr>
            </a:lvl2pPr>
            <a:lvl3pPr>
              <a:defRPr sz="2667">
                <a:solidFill>
                  <a:schemeClr val="bg1">
                    <a:lumMod val="75000"/>
                    <a:lumOff val="25000"/>
                  </a:schemeClr>
                </a:solidFill>
              </a:defRPr>
            </a:lvl3pPr>
            <a:lvl4pPr>
              <a:defRPr sz="2667">
                <a:solidFill>
                  <a:schemeClr val="bg1">
                    <a:lumMod val="75000"/>
                    <a:lumOff val="25000"/>
                  </a:schemeClr>
                </a:solidFill>
              </a:defRPr>
            </a:lvl4pPr>
            <a:lvl5pPr>
              <a:defRPr sz="2667">
                <a:solidFill>
                  <a:schemeClr val="bg1">
                    <a:lumMod val="75000"/>
                    <a:lumOff val="25000"/>
                  </a:schemeClr>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0" y="1219200"/>
            <a:ext cx="2438400" cy="2438400"/>
          </a:xfrm>
          <a:solidFill>
            <a:schemeClr val="accent1"/>
          </a:solidFill>
        </p:spPr>
        <p:txBody>
          <a:bodyPr/>
          <a:lstStyle/>
          <a:p>
            <a:pPr lvl="0"/>
            <a:r>
              <a:rPr lang="en-US" dirty="0"/>
              <a:t>Click to edit slide content</a:t>
            </a:r>
          </a:p>
        </p:txBody>
      </p:sp>
      <p:sp>
        <p:nvSpPr>
          <p:cNvPr id="25"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1798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ve-tiles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lstStyle>
            <a:lvl1pPr>
              <a:defRPr>
                <a:latin typeface="+mn-lt"/>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bg1">
                    <a:lumMod val="75000"/>
                    <a:lumOff val="25000"/>
                  </a:schemeClr>
                </a:solidFill>
                <a:latin typeface="+mn-lt"/>
              </a:defRPr>
            </a:lvl1pPr>
          </a:lstStyle>
          <a:p>
            <a:endParaRPr lang="en-US" dirty="0">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smtClean="0">
                <a:solidFill>
                  <a:srgbClr val="000000">
                    <a:lumMod val="75000"/>
                    <a:lumOff val="25000"/>
                  </a:srgbClr>
                </a:solidFill>
              </a:rPr>
              <a:pPr/>
              <a:t>‹#›</a:t>
            </a:fld>
            <a:endParaRPr lang="en-US" dirty="0">
              <a:solidFill>
                <a:srgbClr val="000000">
                  <a:lumMod val="75000"/>
                  <a:lumOff val="25000"/>
                </a:srgbClr>
              </a:solidFill>
            </a:endParaRPr>
          </a:p>
        </p:txBody>
      </p:sp>
      <p:sp>
        <p:nvSpPr>
          <p:cNvPr id="10"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34223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tiles with text and background image">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Drag picture to placeholder or click icon to add</a:t>
            </a:r>
          </a:p>
        </p:txBody>
      </p:sp>
      <p:sp>
        <p:nvSpPr>
          <p:cNvPr id="2" name="Title 1"/>
          <p:cNvSpPr>
            <a:spLocks noGrp="1"/>
          </p:cNvSpPr>
          <p:nvPr>
            <p:ph type="title" hasCustomPrompt="1"/>
          </p:nvPr>
        </p:nvSpPr>
        <p:spPr>
          <a:xfrm>
            <a:off x="0" y="1219200"/>
            <a:ext cx="2438400" cy="2438400"/>
          </a:xfrm>
          <a:solidFill>
            <a:schemeClr val="accent1">
              <a:alpha val="92000"/>
            </a:schemeClr>
          </a:solidFill>
        </p:spPr>
        <p:txBody>
          <a:body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bg1">
                    <a:lumMod val="75000"/>
                    <a:lumOff val="25000"/>
                  </a:schemeClr>
                </a:solidFill>
              </a:defRPr>
            </a:lvl1pPr>
          </a:lstStyle>
          <a:p>
            <a:endParaRPr lang="en-US" dirty="0">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defRPr>
            </a:lvl1pPr>
          </a:lstStyle>
          <a:p>
            <a:fld id="{74A398B2-5A34-1A4A-811E-F4027282568C}" type="slidenum">
              <a:rPr lang="en-US" smtClean="0">
                <a:solidFill>
                  <a:srgbClr val="000000">
                    <a:lumMod val="75000"/>
                    <a:lumOff val="25000"/>
                  </a:srgbClr>
                </a:solidFill>
              </a:rPr>
              <a:pPr/>
              <a:t>‹#›</a:t>
            </a:fld>
            <a:endParaRPr lang="en-US" dirty="0">
              <a:solidFill>
                <a:srgbClr val="000000">
                  <a:lumMod val="75000"/>
                  <a:lumOff val="25000"/>
                </a:srgbClr>
              </a:solidFill>
            </a:endParaRPr>
          </a:p>
        </p:txBody>
      </p:sp>
      <p:sp>
        <p:nvSpPr>
          <p:cNvPr id="11" name="Text Placeholder 14"/>
          <p:cNvSpPr>
            <a:spLocks noGrp="1"/>
          </p:cNvSpPr>
          <p:nvPr>
            <p:ph type="body" sz="quarter" idx="12" hasCustomPrompt="1"/>
          </p:nvPr>
        </p:nvSpPr>
        <p:spPr>
          <a:xfrm>
            <a:off x="0" y="3657600"/>
            <a:ext cx="2438400" cy="2438400"/>
          </a:xfrm>
          <a:solidFill>
            <a:schemeClr val="bg2">
              <a:alpha val="92000"/>
            </a:schemeClr>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4"/>
          <p:cNvSpPr>
            <a:spLocks noGrp="1"/>
          </p:cNvSpPr>
          <p:nvPr>
            <p:ph type="body" sz="quarter" idx="13" hasCustomPrompt="1"/>
          </p:nvPr>
        </p:nvSpPr>
        <p:spPr>
          <a:xfrm>
            <a:off x="2438400" y="3657600"/>
            <a:ext cx="2438400" cy="2438400"/>
          </a:xfrm>
          <a:solidFill>
            <a:schemeClr val="accent2">
              <a:alpha val="89000"/>
            </a:schemeClr>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4"/>
          <p:cNvSpPr>
            <a:spLocks noGrp="1"/>
          </p:cNvSpPr>
          <p:nvPr>
            <p:ph type="body" sz="quarter" idx="14" hasCustomPrompt="1"/>
          </p:nvPr>
        </p:nvSpPr>
        <p:spPr>
          <a:xfrm>
            <a:off x="4876800" y="3657600"/>
            <a:ext cx="2438400" cy="2438400"/>
          </a:xfrm>
          <a:solidFill>
            <a:schemeClr val="accent3">
              <a:alpha val="89000"/>
            </a:schemeClr>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93192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lnSpc>
                <a:spcPct val="120000"/>
              </a:lnSpc>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lnSpc>
                <a:spcPct val="120000"/>
              </a:lnSpc>
              <a:defRPr>
                <a:solidFill>
                  <a:srgbClr val="3F3F3F"/>
                </a:solidFill>
              </a:defRPr>
            </a:lvl1pPr>
          </a:lstStyle>
          <a:p>
            <a:fld id="{74A398B2-5A34-1A4A-811E-F4027282568C}" type="slidenum">
              <a:rPr lang="en-US" smtClean="0"/>
              <a:pPr/>
              <a:t>‹#›</a:t>
            </a:fld>
            <a:endParaRPr lang="en-US" dirty="0"/>
          </a:p>
        </p:txBody>
      </p:sp>
      <p:sp>
        <p:nvSpPr>
          <p:cNvPr id="12" name="Text Placeholder 11"/>
          <p:cNvSpPr>
            <a:spLocks noGrp="1"/>
          </p:cNvSpPr>
          <p:nvPr>
            <p:ph type="body" sz="quarter" idx="12" hasCustomPrompt="1"/>
          </p:nvPr>
        </p:nvSpPr>
        <p:spPr>
          <a:xfrm>
            <a:off x="2438400" y="1219200"/>
            <a:ext cx="4876800" cy="4875781"/>
          </a:xfrm>
          <a:solidFill>
            <a:schemeClr val="bg2"/>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4074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5" name="TextBox 4"/>
          <p:cNvSpPr txBox="1"/>
          <p:nvPr userDrawn="1"/>
        </p:nvSpPr>
        <p:spPr bwMode="white">
          <a:xfrm>
            <a:off x="269239" y="291069"/>
            <a:ext cx="1792850" cy="1793104"/>
          </a:xfrm>
          <a:prstGeom prst="rect">
            <a:avLst/>
          </a:prstGeom>
          <a:solidFill>
            <a:schemeClr val="accent2"/>
          </a:solid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745" b="0" i="0" u="none" strike="noStrike" kern="1200" cap="none" spc="0" normalizeH="0" baseline="0" noProof="0" dirty="0">
                <a:ln>
                  <a:noFill/>
                </a:ln>
                <a:gradFill>
                  <a:gsLst>
                    <a:gs pos="6250">
                      <a:srgbClr val="000000"/>
                    </a:gs>
                    <a:gs pos="18000">
                      <a:srgbClr val="000000"/>
                    </a:gs>
                  </a:gsLst>
                  <a:lin ang="5400000" scaled="0"/>
                </a:gradFill>
                <a:effectLst/>
                <a:uLnTx/>
                <a:uFillTx/>
                <a:latin typeface="Segoe UI"/>
                <a:ea typeface="+mn-ea"/>
                <a:cs typeface="+mn-cs"/>
              </a:rPr>
              <a:t>Services</a:t>
            </a:r>
          </a:p>
        </p:txBody>
      </p:sp>
    </p:spTree>
    <p:extLst>
      <p:ext uri="{BB962C8B-B14F-4D97-AF65-F5344CB8AC3E}">
        <p14:creationId xmlns:p14="http://schemas.microsoft.com/office/powerpoint/2010/main" val="1321114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lnSpc>
                <a:spcPct val="120000"/>
              </a:lnSpc>
              <a:defRPr>
                <a:solidFill>
                  <a:schemeClr val="tx1"/>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lnSpc>
                <a:spcPct val="120000"/>
              </a:lnSpc>
              <a:defRPr>
                <a:solidFill>
                  <a:schemeClr val="tx1"/>
                </a:solidFill>
              </a:defRPr>
            </a:lvl1pPr>
          </a:lstStyle>
          <a:p>
            <a:fld id="{74A398B2-5A34-1A4A-811E-F4027282568C}" type="slidenum">
              <a:rPr lang="en-US" smtClean="0">
                <a:solidFill>
                  <a:srgbClr val="FFFFFF"/>
                </a:solidFill>
              </a:rPr>
              <a:pPr/>
              <a:t>‹#›</a:t>
            </a:fld>
            <a:endParaRPr lang="en-US" dirty="0">
              <a:solidFill>
                <a:srgbClr val="FFFFFF"/>
              </a:solidFill>
            </a:endParaRPr>
          </a:p>
        </p:txBody>
      </p:sp>
      <p:sp>
        <p:nvSpPr>
          <p:cNvPr id="12" name="Text Placeholder 11"/>
          <p:cNvSpPr>
            <a:spLocks noGrp="1"/>
          </p:cNvSpPr>
          <p:nvPr>
            <p:ph type="body" sz="quarter" idx="12" hasCustomPrompt="1"/>
          </p:nvPr>
        </p:nvSpPr>
        <p:spPr>
          <a:xfrm>
            <a:off x="2438400" y="1219200"/>
            <a:ext cx="4876800" cy="4875781"/>
          </a:xfr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162341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tx1"/>
                </a:solidFill>
              </a:defRPr>
            </a:lvl1pPr>
          </a:lstStyle>
          <a:p>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9295624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bg1">
                    <a:lumMod val="75000"/>
                    <a:lumOff val="25000"/>
                  </a:schemeClr>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dirty="0"/>
              <a:t>4	Section Title</a:t>
            </a:r>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bg1"/>
                </a:solidFill>
                <a:latin typeface="+mn-lt"/>
                <a:cs typeface="Segoe UI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rgbClr val="3F3F3F"/>
                </a:solidFill>
                <a:latin typeface="+mn-lt"/>
                <a:cs typeface="Segoe UI Light"/>
              </a:defRPr>
            </a:lvl1pPr>
          </a:lstStyle>
          <a:p>
            <a:endParaRPr lang="en-US" dirty="0"/>
          </a:p>
        </p:txBody>
      </p:sp>
      <p:sp>
        <p:nvSpPr>
          <p:cNvPr id="7"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rgbClr val="3F3F3F"/>
                </a:solidFill>
                <a:latin typeface="+mn-lt"/>
                <a:cs typeface="Segoe UI Light"/>
              </a:defRPr>
            </a:lvl1pPr>
          </a:lstStyle>
          <a:p>
            <a:fld id="{74A398B2-5A34-1A4A-811E-F4027282568C}" type="slidenum">
              <a:rPr lang="en-US" smtClean="0"/>
              <a:pPr/>
              <a:t>‹#›</a:t>
            </a:fld>
            <a:endParaRPr lang="en-US" dirty="0"/>
          </a:p>
        </p:txBody>
      </p:sp>
    </p:spTree>
    <p:extLst>
      <p:ext uri="{BB962C8B-B14F-4D97-AF65-F5344CB8AC3E}">
        <p14:creationId xmlns:p14="http://schemas.microsoft.com/office/powerpoint/2010/main" val="19319029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color">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endParaRPr lang="en-US" dirty="0">
              <a:solidFill>
                <a:srgbClr val="FFFFFF">
                  <a:tint val="75000"/>
                </a:srgbClr>
              </a:solidFill>
            </a:endParaRPr>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16387464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0" y="1219200"/>
            <a:ext cx="4876800" cy="2438400"/>
          </a:xfrm>
          <a:solidFill>
            <a:srgbClr val="FFFFFF"/>
          </a:solidFill>
        </p:spPr>
        <p:txBody>
          <a:bodyPr>
            <a:noAutofit/>
          </a:bodyPr>
          <a:lstStyle>
            <a:lvl1pPr>
              <a:lnSpc>
                <a:spcPct val="110000"/>
              </a:lnSpc>
              <a:defRPr sz="1867">
                <a:solidFill>
                  <a:srgbClr val="3F3F3F"/>
                </a:solidFill>
                <a:latin typeface="+mn-lt"/>
                <a:cs typeface="Segoe UI Semibold"/>
              </a:defRPr>
            </a:lvl1pPr>
            <a:lvl2pPr>
              <a:lnSpc>
                <a:spcPct val="110000"/>
              </a:lnSpc>
              <a:defRPr sz="1867">
                <a:solidFill>
                  <a:srgbClr val="3F3F3F"/>
                </a:solidFill>
                <a:latin typeface="+mn-lt"/>
                <a:cs typeface="Segoe UI Semibold"/>
              </a:defRPr>
            </a:lvl2pPr>
            <a:lvl3pPr>
              <a:lnSpc>
                <a:spcPct val="110000"/>
              </a:lnSpc>
              <a:defRPr sz="1867">
                <a:solidFill>
                  <a:srgbClr val="3F3F3F"/>
                </a:solidFill>
                <a:latin typeface="+mn-lt"/>
                <a:cs typeface="Segoe UI Semibold"/>
              </a:defRPr>
            </a:lvl3pPr>
            <a:lvl4pPr>
              <a:lnSpc>
                <a:spcPct val="110000"/>
              </a:lnSpc>
              <a:defRPr sz="1867">
                <a:solidFill>
                  <a:srgbClr val="3F3F3F"/>
                </a:solidFill>
                <a:latin typeface="+mn-lt"/>
                <a:cs typeface="Segoe UI Semibold"/>
              </a:defRPr>
            </a:lvl4pPr>
            <a:lvl5pPr>
              <a:lnSpc>
                <a:spcPct val="110000"/>
              </a:lnSpc>
              <a:defRPr sz="1867">
                <a:solidFill>
                  <a:srgbClr val="3F3F3F"/>
                </a:solidFill>
                <a:latin typeface="+mn-lt"/>
                <a:cs typeface="Segoe UI Semibold"/>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2"/>
          <p:cNvSpPr>
            <a:spLocks noGrp="1"/>
          </p:cNvSpPr>
          <p:nvPr>
            <p:ph type="pic" sz="quarter" idx="18"/>
          </p:nvPr>
        </p:nvSpPr>
        <p:spPr>
          <a:xfrm>
            <a:off x="101600" y="24384"/>
            <a:ext cx="1524000" cy="559816"/>
          </a:xfrm>
        </p:spPr>
        <p:txBody>
          <a:bodyPr/>
          <a:lstStyle>
            <a:lvl1pPr>
              <a:defRPr>
                <a:solidFill>
                  <a:srgbClr val="FFFFFF"/>
                </a:solidFill>
              </a:defRPr>
            </a:lvl1pPr>
          </a:lstStyle>
          <a:p>
            <a:endParaRPr lang="en-US" dirty="0"/>
          </a:p>
        </p:txBody>
      </p:sp>
      <p:sp>
        <p:nvSpPr>
          <p:cNvPr id="5" name="TextBox 4"/>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dirty="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4111172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dirty="0"/>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2"/>
          <p:cNvSpPr>
            <a:spLocks noGrp="1"/>
          </p:cNvSpPr>
          <p:nvPr>
            <p:ph type="pic" sz="quarter" idx="19"/>
          </p:nvPr>
        </p:nvSpPr>
        <p:spPr>
          <a:xfrm>
            <a:off x="101600" y="24384"/>
            <a:ext cx="1524000" cy="559816"/>
          </a:xfrm>
        </p:spPr>
        <p:txBody>
          <a:bodyPr/>
          <a:lstStyle>
            <a:lvl1pPr>
              <a:defRPr>
                <a:solidFill>
                  <a:srgbClr val="000000"/>
                </a:solidFill>
              </a:defRPr>
            </a:lvl1pPr>
          </a:lstStyle>
          <a:p>
            <a:endParaRPr lang="en-US" dirty="0"/>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dirty="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147705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act Page">
    <p:spTree>
      <p:nvGrpSpPr>
        <p:cNvPr id="1" name=""/>
        <p:cNvGrpSpPr/>
        <p:nvPr/>
      </p:nvGrpSpPr>
      <p:grpSpPr>
        <a:xfrm>
          <a:off x="0" y="0"/>
          <a:ext cx="0" cy="0"/>
          <a:chOff x="0" y="0"/>
          <a:chExt cx="0" cy="0"/>
        </a:xfrm>
      </p:grpSpPr>
      <p:sp>
        <p:nvSpPr>
          <p:cNvPr id="7" name="Picture Placeholder 2"/>
          <p:cNvSpPr>
            <a:spLocks noGrp="1"/>
          </p:cNvSpPr>
          <p:nvPr>
            <p:ph type="pic" sz="quarter" idx="18"/>
          </p:nvPr>
        </p:nvSpPr>
        <p:spPr>
          <a:xfrm>
            <a:off x="10668000" y="3307"/>
            <a:ext cx="1524000" cy="559816"/>
          </a:xfrm>
        </p:spPr>
        <p:txBody>
          <a:bodyPr/>
          <a:lstStyle>
            <a:lvl1pPr>
              <a:defRPr>
                <a:solidFill>
                  <a:srgbClr val="FFFFFF"/>
                </a:solidFill>
              </a:defRPr>
            </a:lvl1pPr>
          </a:lstStyle>
          <a:p>
            <a:endParaRPr lang="en-US" dirty="0"/>
          </a:p>
        </p:txBody>
      </p:sp>
      <p:sp>
        <p:nvSpPr>
          <p:cNvPr id="9" name="Text Placeholder 9"/>
          <p:cNvSpPr>
            <a:spLocks noGrp="1"/>
          </p:cNvSpPr>
          <p:nvPr>
            <p:ph type="body" sz="quarter" idx="12" hasCustomPrompt="1"/>
          </p:nvPr>
        </p:nvSpPr>
        <p:spPr>
          <a:xfrm>
            <a:off x="7315200" y="1219200"/>
            <a:ext cx="4876800" cy="2438400"/>
          </a:xfrm>
          <a:solidFill>
            <a:srgbClr val="FFFFFF"/>
          </a:solidFill>
        </p:spPr>
        <p:txBody>
          <a:bodyPr>
            <a:noAutofit/>
          </a:bodyPr>
          <a:lstStyle>
            <a:lvl1pPr>
              <a:lnSpc>
                <a:spcPct val="110000"/>
              </a:lnSpc>
              <a:defRPr sz="1867">
                <a:solidFill>
                  <a:srgbClr val="3F3F3F"/>
                </a:solidFill>
                <a:latin typeface="+mn-lt"/>
                <a:cs typeface="Segoe UI Semibold"/>
              </a:defRPr>
            </a:lvl1pPr>
            <a:lvl2pPr>
              <a:lnSpc>
                <a:spcPct val="110000"/>
              </a:lnSpc>
              <a:defRPr sz="1867">
                <a:solidFill>
                  <a:srgbClr val="3F3F3F"/>
                </a:solidFill>
                <a:latin typeface="+mn-lt"/>
                <a:cs typeface="Segoe UI Semibold"/>
              </a:defRPr>
            </a:lvl2pPr>
            <a:lvl3pPr>
              <a:lnSpc>
                <a:spcPct val="110000"/>
              </a:lnSpc>
              <a:defRPr sz="1867">
                <a:solidFill>
                  <a:srgbClr val="3F3F3F"/>
                </a:solidFill>
                <a:latin typeface="+mn-lt"/>
                <a:cs typeface="Segoe UI Semibold"/>
              </a:defRPr>
            </a:lvl3pPr>
            <a:lvl4pPr>
              <a:lnSpc>
                <a:spcPct val="110000"/>
              </a:lnSpc>
              <a:defRPr sz="1867">
                <a:solidFill>
                  <a:srgbClr val="3F3F3F"/>
                </a:solidFill>
                <a:latin typeface="+mn-lt"/>
                <a:cs typeface="Segoe UI Semibold"/>
              </a:defRPr>
            </a:lvl4pPr>
            <a:lvl5pPr>
              <a:lnSpc>
                <a:spcPct val="110000"/>
              </a:lnSpc>
              <a:defRPr sz="1867">
                <a:solidFill>
                  <a:srgbClr val="3F3F3F"/>
                </a:solidFill>
                <a:latin typeface="+mn-lt"/>
                <a:cs typeface="Segoe UI Semibold"/>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dirty="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065151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defRPr>
                <a:solidFill>
                  <a:schemeClr val="bg1"/>
                </a:solidFill>
              </a:defRPr>
            </a:lvl1pPr>
          </a:lstStyle>
          <a:p>
            <a:endParaRPr lang="en-US" dirty="0"/>
          </a:p>
        </p:txBody>
      </p:sp>
      <p:sp>
        <p:nvSpPr>
          <p:cNvPr id="8" name="Picture Placeholder 2"/>
          <p:cNvSpPr>
            <a:spLocks noGrp="1"/>
          </p:cNvSpPr>
          <p:nvPr>
            <p:ph type="pic" sz="quarter" idx="19"/>
          </p:nvPr>
        </p:nvSpPr>
        <p:spPr>
          <a:xfrm>
            <a:off x="10668000" y="3307"/>
            <a:ext cx="1524000" cy="559816"/>
          </a:xfrm>
        </p:spPr>
        <p:txBody>
          <a:bodyPr/>
          <a:lstStyle>
            <a:lvl1pPr>
              <a:defRPr>
                <a:solidFill>
                  <a:srgbClr val="000000"/>
                </a:solidFill>
              </a:defRPr>
            </a:lvl1pPr>
          </a:lstStyle>
          <a:p>
            <a:endParaRPr lang="en-US" dirty="0"/>
          </a:p>
        </p:txBody>
      </p:sp>
      <p:sp>
        <p:nvSpPr>
          <p:cNvPr id="9" name="Text Placeholder 9"/>
          <p:cNvSpPr>
            <a:spLocks noGrp="1"/>
          </p:cNvSpPr>
          <p:nvPr>
            <p:ph type="body" sz="quarter" idx="12" hasCustomPrompt="1"/>
          </p:nvPr>
        </p:nvSpPr>
        <p:spPr>
          <a:xfrm>
            <a:off x="731520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dirty="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332902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ontact Page">
    <p:spTree>
      <p:nvGrpSpPr>
        <p:cNvPr id="1" name=""/>
        <p:cNvGrpSpPr/>
        <p:nvPr/>
      </p:nvGrpSpPr>
      <p:grpSpPr>
        <a:xfrm>
          <a:off x="0" y="0"/>
          <a:ext cx="0" cy="0"/>
          <a:chOff x="0" y="0"/>
          <a:chExt cx="0" cy="0"/>
        </a:xfrm>
      </p:grpSpPr>
      <p:sp>
        <p:nvSpPr>
          <p:cNvPr id="8" name="Picture Placeholder 2"/>
          <p:cNvSpPr>
            <a:spLocks noGrp="1"/>
          </p:cNvSpPr>
          <p:nvPr>
            <p:ph type="pic" sz="quarter" idx="18"/>
          </p:nvPr>
        </p:nvSpPr>
        <p:spPr>
          <a:xfrm>
            <a:off x="708" y="0"/>
            <a:ext cx="1219200" cy="1219200"/>
          </a:xfrm>
        </p:spPr>
        <p:txBody>
          <a:bodyPr/>
          <a:lstStyle>
            <a:lvl1pPr>
              <a:defRPr>
                <a:solidFill>
                  <a:srgbClr val="FFFFFF"/>
                </a:solidFill>
              </a:defRPr>
            </a:lvl1pPr>
          </a:lstStyle>
          <a:p>
            <a:endParaRPr lang="en-US" dirty="0"/>
          </a:p>
        </p:txBody>
      </p:sp>
      <p:sp>
        <p:nvSpPr>
          <p:cNvPr id="6" name="Picture Placeholder 2"/>
          <p:cNvSpPr>
            <a:spLocks noGrp="1"/>
          </p:cNvSpPr>
          <p:nvPr>
            <p:ph type="pic" sz="quarter" idx="19"/>
          </p:nvPr>
        </p:nvSpPr>
        <p:spPr>
          <a:xfrm>
            <a:off x="10668000" y="3307"/>
            <a:ext cx="1524000" cy="559816"/>
          </a:xfrm>
        </p:spPr>
        <p:txBody>
          <a:bodyPr/>
          <a:lstStyle>
            <a:lvl1pPr>
              <a:defRPr>
                <a:solidFill>
                  <a:srgbClr val="FFFFFF"/>
                </a:solidFill>
              </a:defRPr>
            </a:lvl1pPr>
          </a:lstStyle>
          <a:p>
            <a:endParaRPr lang="en-US" dirty="0"/>
          </a:p>
        </p:txBody>
      </p:sp>
      <p:sp>
        <p:nvSpPr>
          <p:cNvPr id="7" name="Text Placeholder 9"/>
          <p:cNvSpPr>
            <a:spLocks noGrp="1"/>
          </p:cNvSpPr>
          <p:nvPr>
            <p:ph type="body" sz="quarter" idx="12" hasCustomPrompt="1"/>
          </p:nvPr>
        </p:nvSpPr>
        <p:spPr>
          <a:xfrm>
            <a:off x="0" y="1219200"/>
            <a:ext cx="4876800" cy="2438400"/>
          </a:xfrm>
          <a:solidFill>
            <a:srgbClr val="FFFFFF"/>
          </a:solidFill>
        </p:spPr>
        <p:txBody>
          <a:bodyPr lIns="91440" tIns="91440">
            <a:noAutofit/>
          </a:bodyPr>
          <a:lstStyle>
            <a:lvl1pPr>
              <a:lnSpc>
                <a:spcPct val="110000"/>
              </a:lnSpc>
              <a:defRPr sz="1867">
                <a:solidFill>
                  <a:srgbClr val="3F3F3F"/>
                </a:solidFill>
                <a:latin typeface="+mn-lt"/>
                <a:cs typeface="Segoe UI Semibold"/>
              </a:defRPr>
            </a:lvl1pPr>
            <a:lvl2pPr>
              <a:lnSpc>
                <a:spcPct val="110000"/>
              </a:lnSpc>
              <a:defRPr sz="1867">
                <a:solidFill>
                  <a:srgbClr val="3F3F3F"/>
                </a:solidFill>
                <a:latin typeface="+mn-lt"/>
                <a:cs typeface="Segoe UI Semibold"/>
              </a:defRPr>
            </a:lvl2pPr>
            <a:lvl3pPr>
              <a:lnSpc>
                <a:spcPct val="110000"/>
              </a:lnSpc>
              <a:defRPr sz="1867">
                <a:solidFill>
                  <a:srgbClr val="3F3F3F"/>
                </a:solidFill>
                <a:latin typeface="+mn-lt"/>
                <a:cs typeface="Segoe UI Semibold"/>
              </a:defRPr>
            </a:lvl3pPr>
            <a:lvl4pPr>
              <a:lnSpc>
                <a:spcPct val="110000"/>
              </a:lnSpc>
              <a:defRPr sz="1867">
                <a:solidFill>
                  <a:srgbClr val="3F3F3F"/>
                </a:solidFill>
                <a:latin typeface="+mn-lt"/>
                <a:cs typeface="Segoe UI Semibold"/>
              </a:defRPr>
            </a:lvl4pPr>
            <a:lvl5pPr>
              <a:lnSpc>
                <a:spcPct val="110000"/>
              </a:lnSpc>
              <a:defRPr sz="1867">
                <a:solidFill>
                  <a:srgbClr val="3F3F3F"/>
                </a:solidFill>
                <a:latin typeface="+mn-lt"/>
                <a:cs typeface="Segoe UI Semibold"/>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dirty="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889087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nchor="ctr"/>
          <a:lstStyle>
            <a:lvl1pPr algn="r">
              <a:defRPr>
                <a:solidFill>
                  <a:schemeClr val="bg1"/>
                </a:solidFill>
              </a:defRPr>
            </a:lvl1pPr>
          </a:lstStyle>
          <a:p>
            <a:endParaRPr lang="en-US" dirty="0"/>
          </a:p>
        </p:txBody>
      </p:sp>
      <p:sp>
        <p:nvSpPr>
          <p:cNvPr id="8" name="Picture Placeholder 2"/>
          <p:cNvSpPr>
            <a:spLocks noGrp="1"/>
          </p:cNvSpPr>
          <p:nvPr>
            <p:ph type="pic" sz="quarter" idx="19"/>
          </p:nvPr>
        </p:nvSpPr>
        <p:spPr>
          <a:xfrm>
            <a:off x="0" y="0"/>
            <a:ext cx="1219200" cy="1219200"/>
          </a:xfrm>
        </p:spPr>
        <p:txBody>
          <a:bodyPr/>
          <a:lstStyle>
            <a:lvl1pPr>
              <a:defRPr>
                <a:solidFill>
                  <a:srgbClr val="000000"/>
                </a:solidFill>
              </a:defRPr>
            </a:lvl1pPr>
          </a:lstStyle>
          <a:p>
            <a:endParaRPr lang="en-US" dirty="0"/>
          </a:p>
        </p:txBody>
      </p:sp>
      <p:sp>
        <p:nvSpPr>
          <p:cNvPr id="7" name="Picture Placeholder 2"/>
          <p:cNvSpPr>
            <a:spLocks noGrp="1"/>
          </p:cNvSpPr>
          <p:nvPr>
            <p:ph type="pic" sz="quarter" idx="20"/>
          </p:nvPr>
        </p:nvSpPr>
        <p:spPr>
          <a:xfrm>
            <a:off x="10668000" y="3307"/>
            <a:ext cx="1524000" cy="559816"/>
          </a:xfrm>
        </p:spPr>
        <p:txBody>
          <a:bodyPr/>
          <a:lstStyle>
            <a:lvl1pPr>
              <a:defRPr>
                <a:solidFill>
                  <a:srgbClr val="000000"/>
                </a:solidFill>
              </a:defRPr>
            </a:lvl1pPr>
          </a:lstStyle>
          <a:p>
            <a:endParaRPr lang="en-US" dirty="0"/>
          </a:p>
        </p:txBody>
      </p:sp>
      <p:sp>
        <p:nvSpPr>
          <p:cNvPr id="9" name="Text Placeholder 9"/>
          <p:cNvSpPr>
            <a:spLocks noGrp="1"/>
          </p:cNvSpPr>
          <p:nvPr>
            <p:ph type="body" sz="quarter" idx="12" hasCustomPrompt="1"/>
          </p:nvPr>
        </p:nvSpPr>
        <p:spPr>
          <a:xfrm>
            <a:off x="0" y="1219200"/>
            <a:ext cx="4876800" cy="2438400"/>
          </a:xfrm>
          <a:solidFill>
            <a:schemeClr val="accent1">
              <a:alpha val="90000"/>
            </a:schemeClr>
          </a:solidFill>
        </p:spPr>
        <p:txBody>
          <a:bodyPr lIns="91440" tIns="91440">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dirty="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211031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7492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ontact Page">
    <p:spTree>
      <p:nvGrpSpPr>
        <p:cNvPr id="1" name=""/>
        <p:cNvGrpSpPr/>
        <p:nvPr/>
      </p:nvGrpSpPr>
      <p:grpSpPr>
        <a:xfrm>
          <a:off x="0" y="0"/>
          <a:ext cx="0" cy="0"/>
          <a:chOff x="0" y="0"/>
          <a:chExt cx="0" cy="0"/>
        </a:xfrm>
      </p:grpSpPr>
      <p:sp>
        <p:nvSpPr>
          <p:cNvPr id="7" name="Picture Placeholder 2"/>
          <p:cNvSpPr>
            <a:spLocks noGrp="1"/>
          </p:cNvSpPr>
          <p:nvPr>
            <p:ph type="pic" sz="quarter" idx="18"/>
          </p:nvPr>
        </p:nvSpPr>
        <p:spPr>
          <a:xfrm>
            <a:off x="10972800" y="0"/>
            <a:ext cx="1219200" cy="1219200"/>
          </a:xfrm>
        </p:spPr>
        <p:txBody>
          <a:bodyPr/>
          <a:lstStyle>
            <a:lvl1pPr>
              <a:defRPr>
                <a:solidFill>
                  <a:srgbClr val="FFFFFF"/>
                </a:solidFill>
              </a:defRPr>
            </a:lvl1pPr>
          </a:lstStyle>
          <a:p>
            <a:endParaRPr lang="en-US" dirty="0"/>
          </a:p>
        </p:txBody>
      </p:sp>
      <p:sp>
        <p:nvSpPr>
          <p:cNvPr id="6" name="Picture Placeholder 2"/>
          <p:cNvSpPr>
            <a:spLocks noGrp="1"/>
          </p:cNvSpPr>
          <p:nvPr>
            <p:ph type="pic" sz="quarter" idx="19"/>
          </p:nvPr>
        </p:nvSpPr>
        <p:spPr>
          <a:xfrm>
            <a:off x="101600" y="24384"/>
            <a:ext cx="1524000" cy="559816"/>
          </a:xfrm>
        </p:spPr>
        <p:txBody>
          <a:bodyPr/>
          <a:lstStyle>
            <a:lvl1pPr>
              <a:defRPr>
                <a:solidFill>
                  <a:srgbClr val="FFFFFF"/>
                </a:solidFill>
              </a:defRPr>
            </a:lvl1pPr>
          </a:lstStyle>
          <a:p>
            <a:endParaRPr lang="en-US" dirty="0"/>
          </a:p>
        </p:txBody>
      </p:sp>
      <p:sp>
        <p:nvSpPr>
          <p:cNvPr id="8" name="Text Placeholder 9"/>
          <p:cNvSpPr>
            <a:spLocks noGrp="1"/>
          </p:cNvSpPr>
          <p:nvPr>
            <p:ph type="body" sz="quarter" idx="12" hasCustomPrompt="1"/>
          </p:nvPr>
        </p:nvSpPr>
        <p:spPr>
          <a:xfrm>
            <a:off x="7315200" y="1219200"/>
            <a:ext cx="4876800" cy="2438400"/>
          </a:xfrm>
          <a:solidFill>
            <a:srgbClr val="FFFFFF"/>
          </a:solidFill>
        </p:spPr>
        <p:txBody>
          <a:bodyPr>
            <a:noAutofit/>
          </a:bodyPr>
          <a:lstStyle>
            <a:lvl1pPr>
              <a:lnSpc>
                <a:spcPct val="110000"/>
              </a:lnSpc>
              <a:defRPr sz="1867">
                <a:solidFill>
                  <a:srgbClr val="3F3F3F"/>
                </a:solidFill>
                <a:latin typeface="+mn-lt"/>
                <a:cs typeface="Segoe UI Semibold"/>
              </a:defRPr>
            </a:lvl1pPr>
            <a:lvl2pPr>
              <a:lnSpc>
                <a:spcPct val="110000"/>
              </a:lnSpc>
              <a:defRPr sz="1867">
                <a:solidFill>
                  <a:srgbClr val="3F3F3F"/>
                </a:solidFill>
                <a:latin typeface="+mn-lt"/>
                <a:cs typeface="Segoe UI Semibold"/>
              </a:defRPr>
            </a:lvl2pPr>
            <a:lvl3pPr>
              <a:lnSpc>
                <a:spcPct val="110000"/>
              </a:lnSpc>
              <a:defRPr sz="1867">
                <a:solidFill>
                  <a:srgbClr val="3F3F3F"/>
                </a:solidFill>
                <a:latin typeface="+mn-lt"/>
                <a:cs typeface="Segoe UI Semibold"/>
              </a:defRPr>
            </a:lvl3pPr>
            <a:lvl4pPr>
              <a:lnSpc>
                <a:spcPct val="110000"/>
              </a:lnSpc>
              <a:defRPr sz="1867">
                <a:solidFill>
                  <a:srgbClr val="3F3F3F"/>
                </a:solidFill>
                <a:latin typeface="+mn-lt"/>
                <a:cs typeface="Segoe UI Semibold"/>
              </a:defRPr>
            </a:lvl4pPr>
            <a:lvl5pPr>
              <a:lnSpc>
                <a:spcPct val="110000"/>
              </a:lnSpc>
              <a:defRPr sz="1867">
                <a:solidFill>
                  <a:srgbClr val="3F3F3F"/>
                </a:solidFill>
                <a:latin typeface="+mn-lt"/>
                <a:cs typeface="Segoe UI Semibold"/>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dirty="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589970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nchor="ctr"/>
          <a:lstStyle>
            <a:lvl1pPr>
              <a:defRPr>
                <a:solidFill>
                  <a:schemeClr val="bg1"/>
                </a:solidFill>
              </a:defRPr>
            </a:lvl1pPr>
          </a:lstStyle>
          <a:p>
            <a:endParaRPr lang="en-US" dirty="0"/>
          </a:p>
        </p:txBody>
      </p:sp>
      <p:sp>
        <p:nvSpPr>
          <p:cNvPr id="8" name="Picture Placeholder 2"/>
          <p:cNvSpPr>
            <a:spLocks noGrp="1"/>
          </p:cNvSpPr>
          <p:nvPr>
            <p:ph type="pic" sz="quarter" idx="19"/>
          </p:nvPr>
        </p:nvSpPr>
        <p:spPr>
          <a:xfrm>
            <a:off x="10972800" y="0"/>
            <a:ext cx="1219200" cy="1219200"/>
          </a:xfrm>
        </p:spPr>
        <p:txBody>
          <a:bodyPr/>
          <a:lstStyle>
            <a:lvl1pPr>
              <a:defRPr>
                <a:solidFill>
                  <a:srgbClr val="000000"/>
                </a:solidFill>
              </a:defRPr>
            </a:lvl1pPr>
          </a:lstStyle>
          <a:p>
            <a:endParaRPr lang="en-US" dirty="0"/>
          </a:p>
        </p:txBody>
      </p:sp>
      <p:sp>
        <p:nvSpPr>
          <p:cNvPr id="7" name="Picture Placeholder 2"/>
          <p:cNvSpPr>
            <a:spLocks noGrp="1"/>
          </p:cNvSpPr>
          <p:nvPr>
            <p:ph type="pic" sz="quarter" idx="20"/>
          </p:nvPr>
        </p:nvSpPr>
        <p:spPr>
          <a:xfrm>
            <a:off x="101600" y="24384"/>
            <a:ext cx="1524000" cy="559816"/>
          </a:xfrm>
        </p:spPr>
        <p:txBody>
          <a:bodyPr/>
          <a:lstStyle>
            <a:lvl1pPr>
              <a:defRPr>
                <a:solidFill>
                  <a:srgbClr val="000000"/>
                </a:solidFill>
              </a:defRPr>
            </a:lvl1pPr>
          </a:lstStyle>
          <a:p>
            <a:endParaRPr lang="en-US" dirty="0"/>
          </a:p>
        </p:txBody>
      </p:sp>
      <p:sp>
        <p:nvSpPr>
          <p:cNvPr id="9" name="Text Placeholder 9"/>
          <p:cNvSpPr>
            <a:spLocks noGrp="1"/>
          </p:cNvSpPr>
          <p:nvPr>
            <p:ph type="body" sz="quarter" idx="12" hasCustomPrompt="1"/>
          </p:nvPr>
        </p:nvSpPr>
        <p:spPr>
          <a:xfrm>
            <a:off x="7323177" y="1219200"/>
            <a:ext cx="4876800" cy="2438400"/>
          </a:xfrm>
          <a:solidFill>
            <a:schemeClr val="accent1">
              <a:alpha val="90000"/>
            </a:schemeClr>
          </a:solidFill>
        </p:spPr>
        <p:txBody>
          <a:bodyPr>
            <a:noAutofit/>
          </a:bodyPr>
          <a:lstStyle>
            <a:lvl1pPr>
              <a:defRPr sz="1867">
                <a:solidFill>
                  <a:schemeClr val="tx1"/>
                </a:solidFill>
                <a:latin typeface="+mn-lt"/>
                <a:cs typeface="Segoe UI Semibold"/>
              </a:defRPr>
            </a:lvl1pPr>
            <a:lvl2pPr>
              <a:defRPr sz="1867">
                <a:solidFill>
                  <a:schemeClr val="tx1"/>
                </a:solidFill>
                <a:latin typeface="+mn-lt"/>
                <a:cs typeface="Segoe UI Semibold"/>
              </a:defRPr>
            </a:lvl2pPr>
            <a:lvl3pPr>
              <a:defRPr sz="1867">
                <a:solidFill>
                  <a:schemeClr val="tx1"/>
                </a:solidFill>
                <a:latin typeface="+mn-lt"/>
                <a:cs typeface="Segoe UI Semibold"/>
              </a:defRPr>
            </a:lvl3pPr>
            <a:lvl4pPr>
              <a:defRPr sz="1867">
                <a:solidFill>
                  <a:schemeClr val="tx1"/>
                </a:solidFill>
                <a:latin typeface="+mn-lt"/>
                <a:cs typeface="Segoe UI Semibold"/>
              </a:defRPr>
            </a:lvl4pPr>
            <a:lvl5pPr>
              <a:defRPr sz="1867">
                <a:solidFill>
                  <a:schemeClr val="tx1"/>
                </a:solidFill>
                <a:latin typeface="+mn-lt"/>
                <a:cs typeface="Segoe UI Semibold"/>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dirty="0">
                <a:solidFill>
                  <a:srgbClr val="FFFFFF"/>
                </a:solidFill>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3973893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slide, image background, right">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5362714" y="1219200"/>
            <a:ext cx="6829287" cy="2438400"/>
          </a:xfrm>
          <a:prstGeom prst="rect">
            <a:avLst/>
          </a:prstGeom>
          <a:solidFill>
            <a:schemeClr val="accent1">
              <a:alpha val="92000"/>
            </a:schemeClr>
          </a:solidFill>
        </p:spPr>
        <p:txBody>
          <a:bodyPr vert="horz" lIns="182880" tIns="137160" anchor="ctr">
            <a:normAutofit/>
          </a:bodyPr>
          <a:lstStyle>
            <a:lvl1pPr algn="r">
              <a:defRPr sz="4800">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8578573" y="3651805"/>
            <a:ext cx="3613427" cy="1219200"/>
          </a:xfrm>
          <a:prstGeom prst="rect">
            <a:avLst/>
          </a:prstGeom>
          <a:solidFill>
            <a:schemeClr val="bg2">
              <a:alpha val="89000"/>
            </a:schemeClr>
          </a:solidFill>
        </p:spPr>
        <p:txBody>
          <a:bodyPr vert="horz" lIns="182880" tIns="137160" anchor="ctr">
            <a:normAutofit/>
          </a:bodyPr>
          <a:lstStyle>
            <a:lvl1pPr marL="0" indent="0" algn="r">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dirty="0"/>
              <a:t>Click to edit slide content</a:t>
            </a:r>
          </a:p>
        </p:txBody>
      </p:sp>
    </p:spTree>
    <p:extLst>
      <p:ext uri="{BB962C8B-B14F-4D97-AF65-F5344CB8AC3E}">
        <p14:creationId xmlns:p14="http://schemas.microsoft.com/office/powerpoint/2010/main" val="15753573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new Breadcrumb">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9467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460652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788374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4397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a:xfrm>
            <a:off x="269240" y="289511"/>
            <a:ext cx="11655840" cy="8996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CB82C-01F6-4E11-B59D-D6E53D8AA4B2}"/>
              </a:ext>
            </a:extLst>
          </p:cNvPr>
          <p:cNvSpPr>
            <a:spLocks noGrp="1"/>
          </p:cNvSpPr>
          <p:nvPr userDrawn="1">
            <p:ph type="body" sz="quarter" idx="10"/>
          </p:nvPr>
        </p:nvSpPr>
        <p:spPr>
          <a:xfrm>
            <a:off x="269240" y="1202045"/>
            <a:ext cx="6979810" cy="4368523"/>
          </a:xfrm>
        </p:spPr>
        <p:txBody>
          <a:bodyPr/>
          <a:lstStyle>
            <a:lvl1pPr>
              <a:defRPr sz="2353"/>
            </a:lvl1pPr>
            <a:lvl2pPr>
              <a:defRPr sz="1765"/>
            </a:lvl2pPr>
            <a:lvl3pPr>
              <a:defRPr sz="1568"/>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49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266513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2"/>
            <a:ext cx="6112654" cy="6871859"/>
          </a:xfrm>
          <a:prstGeom prst="rect">
            <a:avLst/>
          </a:prstGeom>
        </p:spPr>
      </p:pic>
      <p:sp>
        <p:nvSpPr>
          <p:cNvPr id="5" name="Picture Placeholder 4"/>
          <p:cNvSpPr>
            <a:spLocks noGrp="1"/>
          </p:cNvSpPr>
          <p:nvPr>
            <p:ph type="pic" sz="quarter" idx="10"/>
          </p:nvPr>
        </p:nvSpPr>
        <p:spPr>
          <a:xfrm>
            <a:off x="6071100" y="1"/>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4689357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453F8EA-5E72-45C6-8924-FA5CA0C67217}"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1/10/2019</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145E1-3C36-4BD4-A512-D07BFDF2D146}" type="slidenum">
              <a:rPr kumimoji="0" lang="en-US" sz="1200"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0218802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760" y="274638"/>
            <a:ext cx="10972482" cy="1143000"/>
          </a:xfrm>
          <a:prstGeom prst="rect">
            <a:avLst/>
          </a:prstGeom>
        </p:spPr>
        <p:txBody>
          <a:bodyPr/>
          <a:lstStyle>
            <a:lvl1pPr>
              <a:defRPr>
                <a:solidFill>
                  <a:schemeClr val="bg1">
                    <a:lumMod val="65000"/>
                    <a:lumOff val="35000"/>
                  </a:schemeClr>
                </a:solidFill>
              </a:defRPr>
            </a:lvl1pPr>
          </a:lstStyle>
          <a:p>
            <a:r>
              <a:rPr lang="en-US"/>
              <a:t>Click to edit Master title style</a:t>
            </a:r>
            <a:endParaRPr lang="en-IN"/>
          </a:p>
        </p:txBody>
      </p:sp>
      <p:sp>
        <p:nvSpPr>
          <p:cNvPr id="4" name="Content Placeholder 3"/>
          <p:cNvSpPr>
            <a:spLocks noGrp="1"/>
          </p:cNvSpPr>
          <p:nvPr>
            <p:ph sz="quarter" idx="10"/>
          </p:nvPr>
        </p:nvSpPr>
        <p:spPr>
          <a:xfrm>
            <a:off x="624050" y="1560513"/>
            <a:ext cx="11007417" cy="5002212"/>
          </a:xfrm>
          <a:prstGeom prst="rect">
            <a:avLst/>
          </a:prstGeo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Rectangle 4"/>
          <p:cNvSpPr/>
          <p:nvPr userDrawn="1"/>
        </p:nvSpPr>
        <p:spPr bwMode="auto">
          <a:xfrm>
            <a:off x="-14265" y="6602623"/>
            <a:ext cx="12219567" cy="268496"/>
          </a:xfrm>
          <a:prstGeom prst="rect">
            <a:avLst/>
          </a:prstGeom>
          <a:solidFill>
            <a:srgbClr val="78C0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1" rIns="45721" bIns="91440" numCol="1" spcCol="0" rtlCol="0" fromWordArt="0" anchor="b" anchorCtr="0" forceAA="0" compatLnSpc="1">
            <a:prstTxWarp prst="textNoShape">
              <a:avLst/>
            </a:prstTxWarp>
            <a:noAutofit/>
          </a:bodyPr>
          <a:lstStyle/>
          <a:p>
            <a:pPr algn="ctr" defTabSz="914084" fontAlgn="base">
              <a:spcBef>
                <a:spcPct val="0"/>
              </a:spcBef>
              <a:spcAft>
                <a:spcPct val="0"/>
              </a:spcAft>
            </a:pPr>
            <a:endParaRPr lang="en-US" sz="1867" spc="-51"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logo_g.png"/>
          <p:cNvPicPr>
            <a:picLocks/>
          </p:cNvPicPr>
          <p:nvPr userDrawn="1"/>
        </p:nvPicPr>
        <p:blipFill>
          <a:blip r:embed="rId2">
            <a:lum bright="70000" contrast="-70000"/>
          </a:blip>
          <a:stretch>
            <a:fillRect/>
          </a:stretch>
        </p:blipFill>
        <p:spPr>
          <a:xfrm>
            <a:off x="10598621" y="6613255"/>
            <a:ext cx="1502440" cy="279136"/>
          </a:xfrm>
          <a:prstGeom prst="rect">
            <a:avLst/>
          </a:prstGeom>
          <a:noFill/>
          <a:ln>
            <a:noFill/>
          </a:ln>
        </p:spPr>
      </p:pic>
    </p:spTree>
    <p:extLst>
      <p:ext uri="{BB962C8B-B14F-4D97-AF65-F5344CB8AC3E}">
        <p14:creationId xmlns:p14="http://schemas.microsoft.com/office/powerpoint/2010/main" val="34404693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rgbClr val="0070C0"/>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6354737" y="1564342"/>
            <a:ext cx="5837263" cy="228151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8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Placeholder 1"/>
          <p:cNvSpPr>
            <a:spLocks noGrp="1"/>
          </p:cNvSpPr>
          <p:nvPr>
            <p:ph type="title"/>
          </p:nvPr>
        </p:nvSpPr>
        <p:spPr>
          <a:xfrm>
            <a:off x="6598902" y="2097741"/>
            <a:ext cx="5400280" cy="498598"/>
          </a:xfrm>
          <a:prstGeom prst="rect">
            <a:avLst/>
          </a:prstGeom>
        </p:spPr>
        <p:txBody>
          <a:bodyPr vert="horz" wrap="square" lIns="0" tIns="0" rIns="0" bIns="0" rtlCol="0" anchor="t">
            <a:spAutoFit/>
          </a:bodyPr>
          <a:lstStyle/>
          <a:p>
            <a:r>
              <a:rPr lang="en-US" dirty="0"/>
              <a:t>Click to edit Master 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8268" y="6114399"/>
            <a:ext cx="1988963" cy="731437"/>
          </a:xfrm>
          <a:prstGeom prst="rect">
            <a:avLst/>
          </a:prstGeom>
        </p:spPr>
      </p:pic>
    </p:spTree>
    <p:extLst>
      <p:ext uri="{BB962C8B-B14F-4D97-AF65-F5344CB8AC3E}">
        <p14:creationId xmlns:p14="http://schemas.microsoft.com/office/powerpoint/2010/main" val="6542986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rgbClr val="0070C0"/>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8268" y="6114399"/>
            <a:ext cx="1988963" cy="731437"/>
          </a:xfrm>
          <a:prstGeom prst="rect">
            <a:avLst/>
          </a:prstGeom>
        </p:spPr>
      </p:pic>
      <p:sp>
        <p:nvSpPr>
          <p:cNvPr id="7" name="Content Placeholder 2"/>
          <p:cNvSpPr>
            <a:spLocks noGrp="1"/>
          </p:cNvSpPr>
          <p:nvPr>
            <p:ph idx="1"/>
          </p:nvPr>
        </p:nvSpPr>
        <p:spPr>
          <a:xfrm>
            <a:off x="468448" y="1498603"/>
            <a:ext cx="11151917" cy="200054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00709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11"/>
          <p:cNvSpPr>
            <a:spLocks noGrp="1"/>
          </p:cNvSpPr>
          <p:nvPr>
            <p:ph type="body" sz="quarter" idx="12"/>
          </p:nvPr>
        </p:nvSpPr>
        <p:spPr>
          <a:xfrm>
            <a:off x="3874509" y="1035050"/>
            <a:ext cx="7329809" cy="5326063"/>
          </a:xfrm>
          <a:prstGeom prst="rect">
            <a:avLst/>
          </a:prstGeom>
          <a:solidFill>
            <a:schemeClr val="tx1"/>
          </a:solidFill>
        </p:spPr>
        <p:txBody>
          <a:bodyPr/>
          <a:lstStyle>
            <a:lvl1pPr marL="731520" indent="-731520">
              <a:spcBef>
                <a:spcPts val="400"/>
              </a:spcBef>
              <a:buNone/>
              <a:defRPr sz="3600">
                <a:solidFill>
                  <a:srgbClr val="00B0F0"/>
                </a:solidFill>
                <a:latin typeface="+mj-lt"/>
              </a:defRPr>
            </a:lvl1pPr>
          </a:lstStyle>
          <a:p>
            <a:pPr lvl="0"/>
            <a:r>
              <a:rPr lang="en-US" dirty="0"/>
              <a:t>Click to edit Master text styles</a:t>
            </a:r>
          </a:p>
        </p:txBody>
      </p:sp>
      <p:sp>
        <p:nvSpPr>
          <p:cNvPr id="9" name="Text Placeholder 7"/>
          <p:cNvSpPr>
            <a:spLocks noGrp="1"/>
          </p:cNvSpPr>
          <p:nvPr>
            <p:ph type="body" sz="quarter" idx="10"/>
          </p:nvPr>
        </p:nvSpPr>
        <p:spPr>
          <a:xfrm>
            <a:off x="363165" y="1048592"/>
            <a:ext cx="2945580" cy="1049150"/>
          </a:xfrm>
          <a:prstGeom prst="rect">
            <a:avLst/>
          </a:prstGeom>
        </p:spPr>
        <p:txBody>
          <a:bodyPr/>
          <a:lstStyle>
            <a:lvl1pPr marL="0" indent="0">
              <a:spcBef>
                <a:spcPts val="800"/>
              </a:spcBef>
              <a:buNone/>
              <a:defRPr sz="2600">
                <a:solidFill>
                  <a:schemeClr val="bg1">
                    <a:lumMod val="75000"/>
                    <a:lumOff val="25000"/>
                  </a:schemeClr>
                </a:solidFill>
                <a:latin typeface="Segoe" panose="020B0502040504020203" pitchFamily="34" charset="0"/>
              </a:defRPr>
            </a:lvl1pPr>
          </a:lstStyle>
          <a:p>
            <a:pPr lvl="0"/>
            <a:r>
              <a:rPr lang="en-IN" dirty="0"/>
              <a:t>Click to edit Master text styles</a:t>
            </a:r>
          </a:p>
        </p:txBody>
      </p:sp>
      <p:sp>
        <p:nvSpPr>
          <p:cNvPr id="10" name="Date Placeholder 6"/>
          <p:cNvSpPr>
            <a:spLocks noGrp="1"/>
          </p:cNvSpPr>
          <p:nvPr>
            <p:ph type="dt" sz="half" idx="2"/>
          </p:nvPr>
        </p:nvSpPr>
        <p:spPr>
          <a:xfrm>
            <a:off x="134505" y="6356351"/>
            <a:ext cx="889019" cy="365125"/>
          </a:xfrm>
          <a:prstGeom prst="rect">
            <a:avLst/>
          </a:prstGeom>
          <a:solidFill>
            <a:schemeClr val="tx1"/>
          </a:solidFill>
        </p:spPr>
        <p:txBody>
          <a:bodyPr vert="horz" lIns="91440" tIns="45720" rIns="91440" bIns="45720" rtlCol="0" anchor="ctr"/>
          <a:lstStyle>
            <a:lvl1pPr algn="l">
              <a:defRPr sz="1100">
                <a:solidFill>
                  <a:schemeClr val="bg1">
                    <a:lumMod val="65000"/>
                    <a:lumOff val="35000"/>
                  </a:schemeClr>
                </a:solidFill>
              </a:defRPr>
            </a:lvl1pPr>
          </a:lstStyle>
          <a:p>
            <a:pPr defTabSz="914363"/>
            <a:fld id="{6AF6545F-EB09-4294-93F1-F99851396054}" type="datetime1">
              <a:rPr lang="en-US" smtClean="0">
                <a:solidFill>
                  <a:srgbClr val="000000">
                    <a:lumMod val="65000"/>
                    <a:lumOff val="35000"/>
                  </a:srgbClr>
                </a:solidFill>
              </a:rPr>
              <a:pPr defTabSz="914363"/>
              <a:t>1/10/2019</a:t>
            </a:fld>
            <a:endParaRPr lang="en-US" dirty="0">
              <a:solidFill>
                <a:srgbClr val="000000">
                  <a:lumMod val="65000"/>
                  <a:lumOff val="35000"/>
                </a:srgbClr>
              </a:solidFill>
            </a:endParaRPr>
          </a:p>
        </p:txBody>
      </p:sp>
      <p:sp>
        <p:nvSpPr>
          <p:cNvPr id="11" name="Slide Number Placeholder 7"/>
          <p:cNvSpPr>
            <a:spLocks noGrp="1"/>
          </p:cNvSpPr>
          <p:nvPr>
            <p:ph type="sldNum" sz="quarter" idx="4"/>
          </p:nvPr>
        </p:nvSpPr>
        <p:spPr>
          <a:xfrm>
            <a:off x="11541863" y="6356351"/>
            <a:ext cx="515632" cy="365125"/>
          </a:xfrm>
          <a:prstGeom prst="rect">
            <a:avLst/>
          </a:prstGeom>
          <a:solidFill>
            <a:schemeClr val="tx1"/>
          </a:solidFill>
        </p:spPr>
        <p:txBody>
          <a:bodyPr vert="horz" lIns="91440" tIns="45720" rIns="91440" bIns="45720" rtlCol="0" anchor="ctr"/>
          <a:lstStyle>
            <a:lvl1pPr algn="r">
              <a:defRPr sz="1100">
                <a:solidFill>
                  <a:schemeClr val="bg1">
                    <a:lumMod val="65000"/>
                    <a:lumOff val="35000"/>
                  </a:schemeClr>
                </a:solidFill>
              </a:defRPr>
            </a:lvl1pPr>
          </a:lstStyle>
          <a:p>
            <a:pPr defTabSz="914363"/>
            <a:fld id="{5F5256CE-EEC7-4D59-B618-5B42EAD10A8B}" type="slidenum">
              <a:rPr lang="en-US" smtClean="0">
                <a:solidFill>
                  <a:srgbClr val="000000">
                    <a:lumMod val="65000"/>
                    <a:lumOff val="35000"/>
                  </a:srgbClr>
                </a:solidFill>
              </a:rPr>
              <a:pPr defTabSz="914363"/>
              <a:t>‹#›</a:t>
            </a:fld>
            <a:endParaRPr lang="en-US" dirty="0">
              <a:solidFill>
                <a:srgbClr val="000000">
                  <a:lumMod val="65000"/>
                  <a:lumOff val="35000"/>
                </a:srgbClr>
              </a:solidFill>
            </a:endParaRPr>
          </a:p>
        </p:txBody>
      </p:sp>
    </p:spTree>
    <p:extLst>
      <p:ext uri="{BB962C8B-B14F-4D97-AF65-F5344CB8AC3E}">
        <p14:creationId xmlns:p14="http://schemas.microsoft.com/office/powerpoint/2010/main" val="156757061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p:cNvSpPr/>
          <p:nvPr userDrawn="1"/>
        </p:nvSpPr>
        <p:spPr>
          <a:xfrm>
            <a:off x="0" y="672353"/>
            <a:ext cx="2448003" cy="23801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dirty="0">
              <a:solidFill>
                <a:srgbClr val="FFFFFF"/>
              </a:solidFill>
            </a:endParaRPr>
          </a:p>
        </p:txBody>
      </p:sp>
      <p:sp>
        <p:nvSpPr>
          <p:cNvPr id="4" name="Text Placeholder 11"/>
          <p:cNvSpPr>
            <a:spLocks noGrp="1"/>
          </p:cNvSpPr>
          <p:nvPr>
            <p:ph type="body" sz="quarter" idx="12"/>
          </p:nvPr>
        </p:nvSpPr>
        <p:spPr>
          <a:xfrm>
            <a:off x="3114125" y="672354"/>
            <a:ext cx="8090193" cy="5688760"/>
          </a:xfrm>
          <a:prstGeom prst="rect">
            <a:avLst/>
          </a:prstGeom>
        </p:spPr>
        <p:txBody>
          <a:bodyPr/>
          <a:lstStyle>
            <a:lvl1pPr marL="731520" indent="-731520">
              <a:spcBef>
                <a:spcPts val="400"/>
              </a:spcBef>
              <a:buNone/>
              <a:defRPr sz="3600" b="0">
                <a:solidFill>
                  <a:srgbClr val="00B0F0"/>
                </a:solidFill>
                <a:latin typeface="+mj-lt"/>
              </a:defRPr>
            </a:lvl1pPr>
          </a:lstStyle>
          <a:p>
            <a:pPr lvl="0"/>
            <a:r>
              <a:rPr lang="en-US" dirty="0"/>
              <a:t>Click to edit Master text styles</a:t>
            </a:r>
          </a:p>
        </p:txBody>
      </p:sp>
      <p:sp>
        <p:nvSpPr>
          <p:cNvPr id="5" name="Text Placeholder 7"/>
          <p:cNvSpPr>
            <a:spLocks noGrp="1"/>
          </p:cNvSpPr>
          <p:nvPr>
            <p:ph type="body" sz="quarter" idx="10"/>
          </p:nvPr>
        </p:nvSpPr>
        <p:spPr>
          <a:xfrm>
            <a:off x="148610" y="874713"/>
            <a:ext cx="2151435" cy="1962150"/>
          </a:xfrm>
          <a:prstGeom prst="rect">
            <a:avLst/>
          </a:prstGeom>
        </p:spPr>
        <p:txBody>
          <a:bodyPr/>
          <a:lstStyle>
            <a:lvl1pPr marL="0" indent="0">
              <a:spcBef>
                <a:spcPts val="300"/>
              </a:spcBef>
              <a:buNone/>
              <a:defRPr sz="2400">
                <a:solidFill>
                  <a:schemeClr val="tx1"/>
                </a:solidFill>
                <a:latin typeface="+mj-lt"/>
              </a:defRPr>
            </a:lvl1pPr>
          </a:lstStyle>
          <a:p>
            <a:pPr lvl="0"/>
            <a:r>
              <a:rPr lang="en-US" dirty="0"/>
              <a:t>Click to edit Master text</a:t>
            </a:r>
          </a:p>
        </p:txBody>
      </p:sp>
      <p:sp>
        <p:nvSpPr>
          <p:cNvPr id="8" name="Date Placeholder 6"/>
          <p:cNvSpPr>
            <a:spLocks noGrp="1"/>
          </p:cNvSpPr>
          <p:nvPr>
            <p:ph type="dt" sz="half" idx="2"/>
          </p:nvPr>
        </p:nvSpPr>
        <p:spPr>
          <a:xfrm>
            <a:off x="134505" y="6356351"/>
            <a:ext cx="889019" cy="365125"/>
          </a:xfrm>
          <a:prstGeom prst="rect">
            <a:avLst/>
          </a:prstGeom>
          <a:solidFill>
            <a:schemeClr val="tx1"/>
          </a:solidFill>
        </p:spPr>
        <p:txBody>
          <a:bodyPr vert="horz" lIns="91440" tIns="45720" rIns="91440" bIns="45720" rtlCol="0" anchor="ctr"/>
          <a:lstStyle>
            <a:lvl1pPr algn="l">
              <a:defRPr sz="1100">
                <a:solidFill>
                  <a:schemeClr val="bg1">
                    <a:lumMod val="65000"/>
                    <a:lumOff val="35000"/>
                  </a:schemeClr>
                </a:solidFill>
              </a:defRPr>
            </a:lvl1pPr>
          </a:lstStyle>
          <a:p>
            <a:pPr defTabSz="914363"/>
            <a:fld id="{6AF6545F-EB09-4294-93F1-F99851396054}" type="datetime1">
              <a:rPr lang="en-US" smtClean="0">
                <a:solidFill>
                  <a:srgbClr val="000000">
                    <a:lumMod val="65000"/>
                    <a:lumOff val="35000"/>
                  </a:srgbClr>
                </a:solidFill>
              </a:rPr>
              <a:pPr defTabSz="914363"/>
              <a:t>1/10/2019</a:t>
            </a:fld>
            <a:endParaRPr lang="en-US" dirty="0">
              <a:solidFill>
                <a:srgbClr val="000000">
                  <a:lumMod val="65000"/>
                  <a:lumOff val="35000"/>
                </a:srgbClr>
              </a:solidFill>
            </a:endParaRPr>
          </a:p>
        </p:txBody>
      </p:sp>
      <p:sp>
        <p:nvSpPr>
          <p:cNvPr id="9" name="Slide Number Placeholder 7"/>
          <p:cNvSpPr>
            <a:spLocks noGrp="1"/>
          </p:cNvSpPr>
          <p:nvPr>
            <p:ph type="sldNum" sz="quarter" idx="4"/>
          </p:nvPr>
        </p:nvSpPr>
        <p:spPr>
          <a:xfrm>
            <a:off x="11541863" y="6356351"/>
            <a:ext cx="515632" cy="365125"/>
          </a:xfrm>
          <a:prstGeom prst="rect">
            <a:avLst/>
          </a:prstGeom>
          <a:solidFill>
            <a:schemeClr val="tx1"/>
          </a:solidFill>
        </p:spPr>
        <p:txBody>
          <a:bodyPr vert="horz" lIns="91440" tIns="45720" rIns="91440" bIns="45720" rtlCol="0" anchor="ctr"/>
          <a:lstStyle>
            <a:lvl1pPr algn="r">
              <a:defRPr sz="1100">
                <a:solidFill>
                  <a:schemeClr val="bg1">
                    <a:lumMod val="65000"/>
                    <a:lumOff val="35000"/>
                  </a:schemeClr>
                </a:solidFill>
              </a:defRPr>
            </a:lvl1pPr>
          </a:lstStyle>
          <a:p>
            <a:pPr defTabSz="914363"/>
            <a:fld id="{5F5256CE-EEC7-4D59-B618-5B42EAD10A8B}" type="slidenum">
              <a:rPr lang="en-US" smtClean="0">
                <a:solidFill>
                  <a:srgbClr val="000000">
                    <a:lumMod val="65000"/>
                    <a:lumOff val="35000"/>
                  </a:srgbClr>
                </a:solidFill>
              </a:rPr>
              <a:pPr defTabSz="914363"/>
              <a:t>‹#›</a:t>
            </a:fld>
            <a:endParaRPr lang="en-US" dirty="0">
              <a:solidFill>
                <a:srgbClr val="000000">
                  <a:lumMod val="65000"/>
                  <a:lumOff val="35000"/>
                </a:srgbClr>
              </a:solidFill>
            </a:endParaRPr>
          </a:p>
        </p:txBody>
      </p:sp>
      <p:sp>
        <p:nvSpPr>
          <p:cNvPr id="7" name="Rectangle 6"/>
          <p:cNvSpPr/>
          <p:nvPr userDrawn="1"/>
        </p:nvSpPr>
        <p:spPr bwMode="auto">
          <a:xfrm>
            <a:off x="-14265" y="6602623"/>
            <a:ext cx="12219567" cy="268496"/>
          </a:xfrm>
          <a:prstGeom prst="rect">
            <a:avLst/>
          </a:prstGeom>
          <a:solidFill>
            <a:srgbClr val="78C0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1" rIns="45721" bIns="91440" numCol="1" spcCol="0" rtlCol="0" fromWordArt="0" anchor="b" anchorCtr="0" forceAA="0" compatLnSpc="1">
            <a:prstTxWarp prst="textNoShape">
              <a:avLst/>
            </a:prstTxWarp>
            <a:noAutofit/>
          </a:bodyPr>
          <a:lstStyle/>
          <a:p>
            <a:pPr algn="ctr" defTabSz="914084" fontAlgn="base">
              <a:spcBef>
                <a:spcPct val="0"/>
              </a:spcBef>
              <a:spcAft>
                <a:spcPct val="0"/>
              </a:spcAft>
            </a:pPr>
            <a:endParaRPr lang="en-US" sz="1867" spc="-51"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logo_g.png"/>
          <p:cNvPicPr>
            <a:picLocks/>
          </p:cNvPicPr>
          <p:nvPr userDrawn="1"/>
        </p:nvPicPr>
        <p:blipFill>
          <a:blip r:embed="rId2">
            <a:lum bright="70000" contrast="-70000"/>
          </a:blip>
          <a:stretch>
            <a:fillRect/>
          </a:stretch>
        </p:blipFill>
        <p:spPr>
          <a:xfrm>
            <a:off x="10598621" y="6613255"/>
            <a:ext cx="1502440" cy="279136"/>
          </a:xfrm>
          <a:prstGeom prst="rect">
            <a:avLst/>
          </a:prstGeom>
          <a:noFill/>
          <a:ln>
            <a:noFill/>
          </a:ln>
        </p:spPr>
      </p:pic>
    </p:spTree>
    <p:extLst>
      <p:ext uri="{BB962C8B-B14F-4D97-AF65-F5344CB8AC3E}">
        <p14:creationId xmlns:p14="http://schemas.microsoft.com/office/powerpoint/2010/main" val="36309654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0" y="672353"/>
            <a:ext cx="2710781" cy="263562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dirty="0">
              <a:solidFill>
                <a:srgbClr val="FFFFFF"/>
              </a:solidFill>
            </a:endParaRPr>
          </a:p>
        </p:txBody>
      </p:sp>
      <p:sp>
        <p:nvSpPr>
          <p:cNvPr id="5" name="Rectangle 4"/>
          <p:cNvSpPr/>
          <p:nvPr userDrawn="1"/>
        </p:nvSpPr>
        <p:spPr>
          <a:xfrm>
            <a:off x="8285546" y="672353"/>
            <a:ext cx="2710781" cy="26356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dirty="0">
              <a:solidFill>
                <a:srgbClr val="FFFFFF"/>
              </a:solidFill>
            </a:endParaRPr>
          </a:p>
        </p:txBody>
      </p:sp>
      <p:sp>
        <p:nvSpPr>
          <p:cNvPr id="6" name="Rectangle 5"/>
          <p:cNvSpPr/>
          <p:nvPr userDrawn="1"/>
        </p:nvSpPr>
        <p:spPr>
          <a:xfrm>
            <a:off x="8285546" y="3307977"/>
            <a:ext cx="2710781" cy="26356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dirty="0">
              <a:solidFill>
                <a:srgbClr val="FFFFFF"/>
              </a:solidFill>
            </a:endParaRPr>
          </a:p>
        </p:txBody>
      </p:sp>
      <p:sp>
        <p:nvSpPr>
          <p:cNvPr id="7" name="Text Placeholder 7"/>
          <p:cNvSpPr>
            <a:spLocks noGrp="1"/>
          </p:cNvSpPr>
          <p:nvPr>
            <p:ph type="body" sz="quarter" idx="10"/>
          </p:nvPr>
        </p:nvSpPr>
        <p:spPr>
          <a:xfrm>
            <a:off x="148610" y="874713"/>
            <a:ext cx="2151435" cy="1962150"/>
          </a:xfrm>
          <a:prstGeom prst="rect">
            <a:avLst/>
          </a:prstGeom>
        </p:spPr>
        <p:txBody>
          <a:bodyPr/>
          <a:lstStyle>
            <a:lvl1pPr>
              <a:defRPr lang="en-US" sz="2400" dirty="0">
                <a:solidFill>
                  <a:schemeClr val="tx1"/>
                </a:solidFill>
                <a:latin typeface="+mj-lt"/>
              </a:defRPr>
            </a:lvl1pPr>
          </a:lstStyle>
          <a:p>
            <a:pPr marL="0" lvl="0" indent="0">
              <a:spcBef>
                <a:spcPts val="300"/>
              </a:spcBef>
              <a:buNone/>
            </a:pPr>
            <a:r>
              <a:rPr lang="en-US" dirty="0"/>
              <a:t>Click to edit Master text</a:t>
            </a:r>
          </a:p>
        </p:txBody>
      </p:sp>
      <p:sp>
        <p:nvSpPr>
          <p:cNvPr id="8" name="Text Placeholder 10"/>
          <p:cNvSpPr>
            <a:spLocks noGrp="1"/>
          </p:cNvSpPr>
          <p:nvPr>
            <p:ph type="body" sz="quarter" idx="11"/>
          </p:nvPr>
        </p:nvSpPr>
        <p:spPr>
          <a:xfrm>
            <a:off x="8500756" y="833718"/>
            <a:ext cx="2273144" cy="2286000"/>
          </a:xfrm>
          <a:prstGeom prst="rect">
            <a:avLst/>
          </a:prstGeom>
        </p:spPr>
        <p:txBody>
          <a:bodyPr/>
          <a:lstStyle>
            <a:lvl1pPr marL="0" indent="0">
              <a:spcBef>
                <a:spcPts val="500"/>
              </a:spcBef>
              <a:buNone/>
              <a:defRPr sz="1600">
                <a:solidFill>
                  <a:schemeClr val="tx1"/>
                </a:solidFill>
              </a:defRPr>
            </a:lvl1pPr>
          </a:lstStyle>
          <a:p>
            <a:pPr lvl="0"/>
            <a:r>
              <a:rPr lang="en-US" dirty="0"/>
              <a:t>Click to edit Master text style</a:t>
            </a:r>
          </a:p>
        </p:txBody>
      </p:sp>
      <p:sp>
        <p:nvSpPr>
          <p:cNvPr id="9" name="Text Placeholder 12"/>
          <p:cNvSpPr>
            <a:spLocks noGrp="1"/>
          </p:cNvSpPr>
          <p:nvPr>
            <p:ph type="body" sz="quarter" idx="12"/>
          </p:nvPr>
        </p:nvSpPr>
        <p:spPr>
          <a:xfrm>
            <a:off x="8500756" y="3389313"/>
            <a:ext cx="2273144" cy="2286000"/>
          </a:xfrm>
          <a:prstGeom prst="rect">
            <a:avLst/>
          </a:prstGeom>
        </p:spPr>
        <p:txBody>
          <a:bodyPr/>
          <a:lstStyle>
            <a:lvl1pPr marL="0" indent="0">
              <a:spcBef>
                <a:spcPts val="500"/>
              </a:spcBef>
              <a:buNone/>
              <a:defRPr lang="en-US" sz="1600" kern="1200" dirty="0" smtClean="0">
                <a:solidFill>
                  <a:schemeClr val="tx1"/>
                </a:solidFill>
                <a:latin typeface="+mn-lt"/>
                <a:ea typeface="+mn-ea"/>
                <a:cs typeface="+mn-cs"/>
              </a:defRPr>
            </a:lvl1pPr>
            <a:lvl2pPr>
              <a:defRPr lang="en-US" sz="1600" kern="1200" dirty="0" smtClean="0">
                <a:solidFill>
                  <a:schemeClr val="bg1"/>
                </a:solidFill>
                <a:latin typeface="+mn-lt"/>
                <a:ea typeface="+mn-ea"/>
                <a:cs typeface="+mn-cs"/>
              </a:defRPr>
            </a:lvl2pPr>
            <a:lvl3pPr>
              <a:defRPr lang="en-US" sz="1600" kern="1200" dirty="0" smtClean="0">
                <a:solidFill>
                  <a:schemeClr val="bg1"/>
                </a:solidFill>
                <a:latin typeface="+mn-lt"/>
                <a:ea typeface="+mn-ea"/>
                <a:cs typeface="+mn-cs"/>
              </a:defRPr>
            </a:lvl3pPr>
            <a:lvl4pPr>
              <a:defRPr lang="en-US" sz="1600" kern="1200" dirty="0" smtClean="0">
                <a:solidFill>
                  <a:schemeClr val="bg1"/>
                </a:solidFill>
                <a:latin typeface="+mn-lt"/>
                <a:ea typeface="+mn-ea"/>
                <a:cs typeface="+mn-cs"/>
              </a:defRPr>
            </a:lvl4pPr>
            <a:lvl5pPr>
              <a:defRPr lang="en-US" sz="1600" kern="1200" dirty="0" smtClean="0">
                <a:solidFill>
                  <a:schemeClr val="bg1"/>
                </a:solidFill>
                <a:latin typeface="+mn-lt"/>
                <a:ea typeface="+mn-ea"/>
                <a:cs typeface="+mn-cs"/>
              </a:defRPr>
            </a:lvl5pPr>
          </a:lstStyle>
          <a:p>
            <a:pPr lvl="0"/>
            <a:r>
              <a:rPr lang="en-US" dirty="0"/>
              <a:t>Click to edit Master text styles</a:t>
            </a:r>
          </a:p>
        </p:txBody>
      </p:sp>
      <p:sp>
        <p:nvSpPr>
          <p:cNvPr id="10" name="Date Placeholder 6"/>
          <p:cNvSpPr>
            <a:spLocks noGrp="1"/>
          </p:cNvSpPr>
          <p:nvPr>
            <p:ph type="dt" sz="half" idx="2"/>
          </p:nvPr>
        </p:nvSpPr>
        <p:spPr>
          <a:xfrm>
            <a:off x="134505" y="6356351"/>
            <a:ext cx="889019" cy="365125"/>
          </a:xfrm>
          <a:prstGeom prst="rect">
            <a:avLst/>
          </a:prstGeom>
          <a:solidFill>
            <a:schemeClr val="tx1"/>
          </a:solidFill>
        </p:spPr>
        <p:txBody>
          <a:bodyPr vert="horz" lIns="91440" tIns="45720" rIns="91440" bIns="45720" rtlCol="0" anchor="ctr"/>
          <a:lstStyle>
            <a:lvl1pPr algn="l">
              <a:defRPr sz="1100">
                <a:solidFill>
                  <a:schemeClr val="bg1">
                    <a:lumMod val="65000"/>
                    <a:lumOff val="35000"/>
                  </a:schemeClr>
                </a:solidFill>
              </a:defRPr>
            </a:lvl1pPr>
          </a:lstStyle>
          <a:p>
            <a:pPr defTabSz="914363"/>
            <a:fld id="{6AF6545F-EB09-4294-93F1-F99851396054}" type="datetime1">
              <a:rPr lang="en-US" smtClean="0">
                <a:solidFill>
                  <a:srgbClr val="000000">
                    <a:lumMod val="65000"/>
                    <a:lumOff val="35000"/>
                  </a:srgbClr>
                </a:solidFill>
              </a:rPr>
              <a:pPr defTabSz="914363"/>
              <a:t>1/10/2019</a:t>
            </a:fld>
            <a:endParaRPr lang="en-US" dirty="0">
              <a:solidFill>
                <a:srgbClr val="000000">
                  <a:lumMod val="65000"/>
                  <a:lumOff val="35000"/>
                </a:srgbClr>
              </a:solidFill>
            </a:endParaRPr>
          </a:p>
        </p:txBody>
      </p:sp>
      <p:sp>
        <p:nvSpPr>
          <p:cNvPr id="11" name="Slide Number Placeholder 7"/>
          <p:cNvSpPr>
            <a:spLocks noGrp="1"/>
          </p:cNvSpPr>
          <p:nvPr>
            <p:ph type="sldNum" sz="quarter" idx="4"/>
          </p:nvPr>
        </p:nvSpPr>
        <p:spPr>
          <a:xfrm>
            <a:off x="11541863" y="6356351"/>
            <a:ext cx="515632" cy="365125"/>
          </a:xfrm>
          <a:prstGeom prst="rect">
            <a:avLst/>
          </a:prstGeom>
          <a:solidFill>
            <a:schemeClr val="tx1"/>
          </a:solidFill>
        </p:spPr>
        <p:txBody>
          <a:bodyPr vert="horz" lIns="91440" tIns="45720" rIns="91440" bIns="45720" rtlCol="0" anchor="ctr"/>
          <a:lstStyle>
            <a:lvl1pPr algn="r">
              <a:defRPr sz="1100">
                <a:solidFill>
                  <a:schemeClr val="bg1">
                    <a:lumMod val="65000"/>
                    <a:lumOff val="35000"/>
                  </a:schemeClr>
                </a:solidFill>
              </a:defRPr>
            </a:lvl1pPr>
          </a:lstStyle>
          <a:p>
            <a:pPr defTabSz="914363"/>
            <a:fld id="{5F5256CE-EEC7-4D59-B618-5B42EAD10A8B}" type="slidenum">
              <a:rPr lang="en-US" smtClean="0">
                <a:solidFill>
                  <a:srgbClr val="000000">
                    <a:lumMod val="65000"/>
                    <a:lumOff val="35000"/>
                  </a:srgbClr>
                </a:solidFill>
              </a:rPr>
              <a:pPr defTabSz="914363"/>
              <a:t>‹#›</a:t>
            </a:fld>
            <a:endParaRPr lang="en-US" dirty="0">
              <a:solidFill>
                <a:srgbClr val="000000">
                  <a:lumMod val="65000"/>
                  <a:lumOff val="35000"/>
                </a:srgbClr>
              </a:solidFill>
            </a:endParaRPr>
          </a:p>
        </p:txBody>
      </p:sp>
    </p:spTree>
    <p:extLst>
      <p:ext uri="{BB962C8B-B14F-4D97-AF65-F5344CB8AC3E}">
        <p14:creationId xmlns:p14="http://schemas.microsoft.com/office/powerpoint/2010/main" val="14000738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a:xfrm>
            <a:off x="2" y="968188"/>
            <a:ext cx="2582507" cy="256838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dirty="0">
              <a:solidFill>
                <a:srgbClr val="FFFFFF"/>
              </a:solidFill>
            </a:endParaRPr>
          </a:p>
        </p:txBody>
      </p:sp>
      <p:sp>
        <p:nvSpPr>
          <p:cNvPr id="4" name="Text Placeholder 7"/>
          <p:cNvSpPr>
            <a:spLocks noGrp="1"/>
          </p:cNvSpPr>
          <p:nvPr>
            <p:ph type="body" sz="quarter" idx="10"/>
          </p:nvPr>
        </p:nvSpPr>
        <p:spPr>
          <a:xfrm>
            <a:off x="202413" y="1183995"/>
            <a:ext cx="2151435" cy="1962150"/>
          </a:xfrm>
          <a:prstGeom prst="rect">
            <a:avLst/>
          </a:prstGeom>
        </p:spPr>
        <p:txBody>
          <a:bodyPr/>
          <a:lstStyle>
            <a:lvl1pPr>
              <a:defRPr lang="en-US" sz="2400" dirty="0">
                <a:solidFill>
                  <a:schemeClr val="tx1"/>
                </a:solidFill>
                <a:latin typeface="+mj-lt"/>
              </a:defRPr>
            </a:lvl1pPr>
          </a:lstStyle>
          <a:p>
            <a:pPr marL="0" lvl="0" indent="0">
              <a:spcBef>
                <a:spcPts val="300"/>
              </a:spcBef>
              <a:buNone/>
            </a:pPr>
            <a:r>
              <a:rPr lang="en-US" dirty="0"/>
              <a:t>Click to edit Master text</a:t>
            </a:r>
          </a:p>
        </p:txBody>
      </p:sp>
      <p:sp>
        <p:nvSpPr>
          <p:cNvPr id="5" name="Text Placeholder 7"/>
          <p:cNvSpPr>
            <a:spLocks noGrp="1"/>
          </p:cNvSpPr>
          <p:nvPr>
            <p:ph type="body" sz="quarter" idx="11"/>
          </p:nvPr>
        </p:nvSpPr>
        <p:spPr>
          <a:xfrm>
            <a:off x="3672656" y="1103313"/>
            <a:ext cx="6173154" cy="2487053"/>
          </a:xfrm>
          <a:prstGeom prst="rect">
            <a:avLst/>
          </a:prstGeom>
        </p:spPr>
        <p:txBody>
          <a:bodyPr/>
          <a:lstStyle>
            <a:lvl1pPr marL="0" indent="0">
              <a:spcBef>
                <a:spcPts val="300"/>
              </a:spcBef>
              <a:buNone/>
              <a:defRPr sz="3200">
                <a:solidFill>
                  <a:schemeClr val="tx1"/>
                </a:solidFill>
                <a:latin typeface="Segoe Light" pitchFamily="34" charset="0"/>
              </a:defRPr>
            </a:lvl1pPr>
          </a:lstStyle>
          <a:p>
            <a:pPr lvl="0"/>
            <a:r>
              <a:rPr lang="en-US" dirty="0"/>
              <a:t>Click to edit Master text</a:t>
            </a:r>
          </a:p>
        </p:txBody>
      </p:sp>
      <p:sp>
        <p:nvSpPr>
          <p:cNvPr id="6" name="Date Placeholder 6"/>
          <p:cNvSpPr>
            <a:spLocks noGrp="1"/>
          </p:cNvSpPr>
          <p:nvPr>
            <p:ph type="dt" sz="half" idx="2"/>
          </p:nvPr>
        </p:nvSpPr>
        <p:spPr>
          <a:xfrm>
            <a:off x="134505" y="6356351"/>
            <a:ext cx="889019" cy="365125"/>
          </a:xfrm>
          <a:prstGeom prst="rect">
            <a:avLst/>
          </a:prstGeom>
          <a:noFill/>
        </p:spPr>
        <p:txBody>
          <a:bodyPr vert="horz" lIns="91440" tIns="45720" rIns="91440" bIns="45720" rtlCol="0" anchor="ctr"/>
          <a:lstStyle>
            <a:lvl1pPr algn="l">
              <a:defRPr sz="1100">
                <a:solidFill>
                  <a:schemeClr val="tx1"/>
                </a:solidFill>
              </a:defRPr>
            </a:lvl1pPr>
          </a:lstStyle>
          <a:p>
            <a:pPr defTabSz="914363"/>
            <a:fld id="{6AF6545F-EB09-4294-93F1-F99851396054}" type="datetime1">
              <a:rPr lang="en-US" smtClean="0">
                <a:solidFill>
                  <a:srgbClr val="FFFFFF"/>
                </a:solidFill>
              </a:rPr>
              <a:pPr defTabSz="914363"/>
              <a:t>1/10/2019</a:t>
            </a:fld>
            <a:endParaRPr lang="en-US" dirty="0">
              <a:solidFill>
                <a:srgbClr val="FFFFFF"/>
              </a:solidFill>
            </a:endParaRPr>
          </a:p>
        </p:txBody>
      </p:sp>
      <p:sp>
        <p:nvSpPr>
          <p:cNvPr id="7" name="Slide Number Placeholder 7"/>
          <p:cNvSpPr>
            <a:spLocks noGrp="1"/>
          </p:cNvSpPr>
          <p:nvPr>
            <p:ph type="sldNum" sz="quarter" idx="4"/>
          </p:nvPr>
        </p:nvSpPr>
        <p:spPr>
          <a:xfrm>
            <a:off x="11541863" y="6356351"/>
            <a:ext cx="515632" cy="365125"/>
          </a:xfrm>
          <a:prstGeom prst="rect">
            <a:avLst/>
          </a:prstGeom>
          <a:noFill/>
        </p:spPr>
        <p:txBody>
          <a:bodyPr vert="horz" lIns="91440" tIns="45720" rIns="91440" bIns="45720" rtlCol="0" anchor="ctr"/>
          <a:lstStyle>
            <a:lvl1pPr algn="r">
              <a:defRPr sz="1100">
                <a:solidFill>
                  <a:schemeClr val="tx1"/>
                </a:solidFill>
              </a:defRPr>
            </a:lvl1pPr>
          </a:lstStyle>
          <a:p>
            <a:pPr defTabSz="914363"/>
            <a:fld id="{5F5256CE-EEC7-4D59-B618-5B42EAD10A8B}" type="slidenum">
              <a:rPr lang="en-US" smtClean="0">
                <a:solidFill>
                  <a:srgbClr val="FFFFFF"/>
                </a:solidFill>
              </a:rPr>
              <a:pPr defTabSz="914363"/>
              <a:t>‹#›</a:t>
            </a:fld>
            <a:endParaRPr lang="en-US" dirty="0">
              <a:solidFill>
                <a:srgbClr val="FFFFFF"/>
              </a:solidFill>
            </a:endParaRPr>
          </a:p>
        </p:txBody>
      </p:sp>
    </p:spTree>
    <p:extLst>
      <p:ext uri="{BB962C8B-B14F-4D97-AF65-F5344CB8AC3E}">
        <p14:creationId xmlns:p14="http://schemas.microsoft.com/office/powerpoint/2010/main" val="22595434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2"/>
          <p:cNvSpPr/>
          <p:nvPr userDrawn="1"/>
        </p:nvSpPr>
        <p:spPr>
          <a:xfrm>
            <a:off x="0" y="3025589"/>
            <a:ext cx="4949807" cy="217842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800" dirty="0">
              <a:solidFill>
                <a:srgbClr val="FFFFFF"/>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00" y="6123688"/>
            <a:ext cx="1988963" cy="731437"/>
          </a:xfrm>
          <a:prstGeom prst="rect">
            <a:avLst/>
          </a:prstGeom>
        </p:spPr>
      </p:pic>
      <p:sp>
        <p:nvSpPr>
          <p:cNvPr id="10" name="Text Placeholder 7"/>
          <p:cNvSpPr>
            <a:spLocks noGrp="1"/>
          </p:cNvSpPr>
          <p:nvPr>
            <p:ph type="body" sz="quarter" idx="10"/>
          </p:nvPr>
        </p:nvSpPr>
        <p:spPr>
          <a:xfrm>
            <a:off x="208670" y="3220091"/>
            <a:ext cx="4697582" cy="437508"/>
          </a:xfrm>
          <a:prstGeom prst="rect">
            <a:avLst/>
          </a:prstGeom>
        </p:spPr>
        <p:txBody>
          <a:bodyPr/>
          <a:lstStyle>
            <a:lvl1pPr>
              <a:defRPr lang="en-US" sz="2400" dirty="0">
                <a:solidFill>
                  <a:schemeClr val="tx1"/>
                </a:solidFill>
                <a:latin typeface="+mj-lt"/>
              </a:defRPr>
            </a:lvl1pPr>
          </a:lstStyle>
          <a:p>
            <a:pPr marL="0" lvl="0" indent="0">
              <a:spcBef>
                <a:spcPts val="300"/>
              </a:spcBef>
              <a:buNone/>
            </a:pPr>
            <a:r>
              <a:rPr lang="en-US" dirty="0"/>
              <a:t>Click to edit Master text</a:t>
            </a:r>
          </a:p>
        </p:txBody>
      </p:sp>
      <p:sp>
        <p:nvSpPr>
          <p:cNvPr id="12" name="Text Placeholder 7"/>
          <p:cNvSpPr>
            <a:spLocks noGrp="1"/>
          </p:cNvSpPr>
          <p:nvPr>
            <p:ph type="body" sz="quarter" idx="11"/>
          </p:nvPr>
        </p:nvSpPr>
        <p:spPr>
          <a:xfrm>
            <a:off x="208670" y="3781281"/>
            <a:ext cx="4697582" cy="437508"/>
          </a:xfrm>
          <a:prstGeom prst="rect">
            <a:avLst/>
          </a:prstGeom>
        </p:spPr>
        <p:txBody>
          <a:bodyPr/>
          <a:lstStyle>
            <a:lvl1pPr marL="0" indent="0">
              <a:spcBef>
                <a:spcPts val="300"/>
              </a:spcBef>
              <a:buNone/>
              <a:defRPr sz="1600">
                <a:solidFill>
                  <a:schemeClr val="tx1"/>
                </a:solidFill>
                <a:latin typeface="Segoe Light" pitchFamily="34" charset="0"/>
              </a:defRPr>
            </a:lvl1pPr>
          </a:lstStyle>
          <a:p>
            <a:pPr lvl="0"/>
            <a:r>
              <a:rPr lang="en-US" dirty="0"/>
              <a:t>Click to edit Master text styles</a:t>
            </a:r>
          </a:p>
        </p:txBody>
      </p:sp>
    </p:spTree>
    <p:extLst>
      <p:ext uri="{BB962C8B-B14F-4D97-AF65-F5344CB8AC3E}">
        <p14:creationId xmlns:p14="http://schemas.microsoft.com/office/powerpoint/2010/main" val="32525186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Blank Color 1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618424" y="1720850"/>
            <a:ext cx="5178186" cy="1976438"/>
          </a:xfrm>
          <a:prstGeom prst="rect">
            <a:avLst/>
          </a:prstGeom>
        </p:spPr>
        <p:txBody>
          <a:bodyPr/>
          <a:lstStyle>
            <a:lvl1pPr marL="0" indent="0">
              <a:spcBef>
                <a:spcPts val="800"/>
              </a:spcBef>
              <a:buNone/>
              <a:defRPr sz="4000"/>
            </a:lvl1pPr>
          </a:lstStyle>
          <a:p>
            <a:pPr lvl="0"/>
            <a:r>
              <a:rPr lang="en-US" dirty="0"/>
              <a:t>Click to edit Master text styles</a:t>
            </a:r>
          </a:p>
        </p:txBody>
      </p:sp>
      <p:sp>
        <p:nvSpPr>
          <p:cNvPr id="11" name="Text Placeholder 10"/>
          <p:cNvSpPr>
            <a:spLocks noGrp="1"/>
          </p:cNvSpPr>
          <p:nvPr>
            <p:ph type="body" sz="quarter" idx="11"/>
          </p:nvPr>
        </p:nvSpPr>
        <p:spPr>
          <a:xfrm>
            <a:off x="8676360" y="3979864"/>
            <a:ext cx="3515641" cy="1089025"/>
          </a:xfrm>
          <a:prstGeom prst="rect">
            <a:avLst/>
          </a:prstGeom>
        </p:spPr>
        <p:txBody>
          <a:bodyPr/>
          <a:lstStyle>
            <a:lvl1pPr marL="0" indent="0">
              <a:spcBef>
                <a:spcPts val="800"/>
              </a:spcBef>
              <a:buNone/>
              <a:defRPr sz="1600"/>
            </a:lvl1pPr>
          </a:lstStyle>
          <a:p>
            <a:pPr lvl="0"/>
            <a:endParaRPr lang="en-US" dirty="0"/>
          </a:p>
        </p:txBody>
      </p:sp>
    </p:spTree>
    <p:extLst>
      <p:ext uri="{BB962C8B-B14F-4D97-AF65-F5344CB8AC3E}">
        <p14:creationId xmlns:p14="http://schemas.microsoft.com/office/powerpoint/2010/main" val="406466783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image background, right">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7315200" y="1219200"/>
            <a:ext cx="4876800" cy="2438400"/>
          </a:xfrm>
          <a:prstGeom prst="rect">
            <a:avLst/>
          </a:prstGeom>
          <a:solidFill>
            <a:schemeClr val="accent1">
              <a:alpha val="92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975360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dirty="0"/>
              <a:t>Click to edit slide content</a:t>
            </a:r>
          </a:p>
        </p:txBody>
      </p:sp>
      <p:sp>
        <p:nvSpPr>
          <p:cNvPr id="7" name="Picture Placeholder 2"/>
          <p:cNvSpPr>
            <a:spLocks noGrp="1"/>
          </p:cNvSpPr>
          <p:nvPr>
            <p:ph type="pic" sz="quarter" idx="17"/>
          </p:nvPr>
        </p:nvSpPr>
        <p:spPr>
          <a:xfrm>
            <a:off x="10668000" y="0"/>
            <a:ext cx="1524000" cy="559816"/>
          </a:xfrm>
          <a:prstGeom prst="rect">
            <a:avLst/>
          </a:prstGeom>
        </p:spPr>
        <p:txBody>
          <a:bodyPr/>
          <a:lstStyle/>
          <a:p>
            <a:endParaRPr lang="en-US" dirty="0"/>
          </a:p>
        </p:txBody>
      </p:sp>
    </p:spTree>
    <p:extLst>
      <p:ext uri="{BB962C8B-B14F-4D97-AF65-F5344CB8AC3E}">
        <p14:creationId xmlns:p14="http://schemas.microsoft.com/office/powerpoint/2010/main" val="2288321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3"/>
        <p:cNvGrpSpPr/>
        <p:nvPr/>
      </p:nvGrpSpPr>
      <p:grpSpPr>
        <a:xfrm>
          <a:off x="0" y="0"/>
          <a:ext cx="0" cy="0"/>
          <a:chOff x="0" y="0"/>
          <a:chExt cx="0" cy="0"/>
        </a:xfrm>
      </p:grpSpPr>
      <p:sp>
        <p:nvSpPr>
          <p:cNvPr id="94" name="Google Shape;94;p23"/>
          <p:cNvSpPr txBox="1">
            <a:spLocks noGrp="1"/>
          </p:cNvSpPr>
          <p:nvPr>
            <p:ph type="sldNum" idx="12"/>
          </p:nvPr>
        </p:nvSpPr>
        <p:spPr>
          <a:xfrm>
            <a:off x="11213079" y="62315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283848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able of Contents color">
    <p:bg>
      <p:bgPr>
        <a:solidFill>
          <a:schemeClr val="bg2"/>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dirty="0"/>
              <a:t>Enter header here.</a:t>
            </a:r>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smtClean="0"/>
              <a:pPr/>
              <a:t>‹#›</a:t>
            </a:fld>
            <a:endParaRPr lang="en-US" dirty="0"/>
          </a:p>
        </p:txBody>
      </p:sp>
    </p:spTree>
    <p:extLst>
      <p:ext uri="{BB962C8B-B14F-4D97-AF65-F5344CB8AC3E}">
        <p14:creationId xmlns:p14="http://schemas.microsoft.com/office/powerpoint/2010/main" val="12706908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wo-tile text, color bg">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prstGeom prst="rect">
            <a:avLst/>
          </a:prstGeom>
          <a:solidFill>
            <a:schemeClr val="accent1"/>
          </a:solidFill>
        </p:spPr>
        <p:txBody>
          <a:bodyPr>
            <a:normAutofit/>
          </a:bodyPr>
          <a:lstStyle>
            <a:lvl1pPr>
              <a:lnSpc>
                <a:spcPct val="100000"/>
              </a:lnSpc>
              <a:defRPr sz="2667"/>
            </a:lvl1pPr>
          </a:lstStyle>
          <a:p>
            <a:pPr lvl="0"/>
            <a:r>
              <a:rPr lang="en-US" dirty="0"/>
              <a:t>Click to edit slide content</a:t>
            </a:r>
          </a:p>
        </p:txBody>
      </p:sp>
      <p:sp>
        <p:nvSpPr>
          <p:cNvPr id="4" name="Slide Number Placeholder 3"/>
          <p:cNvSpPr>
            <a:spLocks noGrp="1"/>
          </p:cNvSpPr>
          <p:nvPr>
            <p:ph type="sldNum" sz="quarter" idx="11"/>
          </p:nvPr>
        </p:nvSpPr>
        <p:spPr>
          <a:xfrm>
            <a:off x="9042400" y="6356351"/>
            <a:ext cx="2844800" cy="365125"/>
          </a:xfrm>
          <a:prstGeom prst="rect">
            <a:avLst/>
          </a:prstGeom>
        </p:spPr>
        <p:txBody>
          <a:bodyPr/>
          <a:lstStyle>
            <a:lvl1pPr>
              <a:lnSpc>
                <a:spcPct val="120000"/>
              </a:lnSpc>
              <a:defRPr>
                <a:solidFill>
                  <a:schemeClr val="tx1"/>
                </a:solidFill>
              </a:defRPr>
            </a:lvl1pPr>
          </a:lstStyle>
          <a:p>
            <a:fld id="{74A398B2-5A34-1A4A-811E-F4027282568C}" type="slidenum">
              <a:rPr lang="en-US" smtClean="0"/>
              <a:pPr/>
              <a:t>‹#›</a:t>
            </a:fld>
            <a:endParaRPr lang="en-US" dirty="0"/>
          </a:p>
        </p:txBody>
      </p:sp>
      <p:sp>
        <p:nvSpPr>
          <p:cNvPr id="12" name="Text Placeholder 11"/>
          <p:cNvSpPr>
            <a:spLocks noGrp="1"/>
          </p:cNvSpPr>
          <p:nvPr>
            <p:ph type="body" sz="quarter" idx="12" hasCustomPrompt="1"/>
          </p:nvPr>
        </p:nvSpPr>
        <p:spPr>
          <a:xfrm>
            <a:off x="2438400" y="1219200"/>
            <a:ext cx="4876800" cy="4875781"/>
          </a:xfrm>
          <a:prstGeom prst="rect">
            <a:avLst/>
          </a:prstGeom>
          <a:solidFill>
            <a:schemeClr val="accent2"/>
          </a:solidFill>
        </p:spPr>
        <p:txBody>
          <a:bodyPr>
            <a:noAutofit/>
          </a:bodyPr>
          <a:lstStyle>
            <a:lvl1pPr marL="0" indent="0">
              <a:lnSpc>
                <a:spcPct val="120000"/>
              </a:lnSpc>
              <a:buNone/>
              <a:defRPr sz="1867">
                <a:solidFill>
                  <a:schemeClr val="tx1"/>
                </a:solidFill>
              </a:defRPr>
            </a:lvl1pPr>
            <a:lvl2pPr marL="0" indent="0">
              <a:lnSpc>
                <a:spcPct val="120000"/>
              </a:lnSpc>
              <a:buNone/>
              <a:defRPr sz="1867">
                <a:solidFill>
                  <a:schemeClr val="tx1"/>
                </a:solidFill>
              </a:defRPr>
            </a:lvl2pPr>
            <a:lvl3pPr marL="766214" indent="0">
              <a:lnSpc>
                <a:spcPct val="120000"/>
              </a:lnSpc>
              <a:buNone/>
              <a:defRPr sz="1867">
                <a:solidFill>
                  <a:schemeClr val="tx1"/>
                </a:solidFill>
              </a:defRPr>
            </a:lvl3pPr>
            <a:lvl4pPr marL="1149322" indent="0">
              <a:lnSpc>
                <a:spcPct val="120000"/>
              </a:lnSpc>
              <a:buNone/>
              <a:defRPr sz="1867">
                <a:solidFill>
                  <a:schemeClr val="tx1"/>
                </a:solidFill>
              </a:defRPr>
            </a:lvl4pPr>
            <a:lvl5pPr marL="1519729" indent="0">
              <a:lnSpc>
                <a:spcPct val="120000"/>
              </a:lnSpc>
              <a:buNone/>
              <a:defRPr sz="1867">
                <a:solidFill>
                  <a:schemeClr val="tx1"/>
                </a:solidFill>
              </a:defRPr>
            </a:lvl5pPr>
          </a:lstStyle>
          <a:p>
            <a:pPr lvl="0"/>
            <a:r>
              <a:rPr lang="en-US" dirty="0"/>
              <a:t>Click to edit slide content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4" name="Text Placeholder 11"/>
          <p:cNvSpPr>
            <a:spLocks noGrp="1"/>
          </p:cNvSpPr>
          <p:nvPr>
            <p:ph type="body" sz="quarter" idx="14" hasCustomPrompt="1"/>
          </p:nvPr>
        </p:nvSpPr>
        <p:spPr>
          <a:xfrm>
            <a:off x="7315200" y="1219200"/>
            <a:ext cx="4876800" cy="4875781"/>
          </a:xfrm>
          <a:prstGeom prst="rect">
            <a:avLst/>
          </a:prstGeom>
          <a:solidFill>
            <a:schemeClr val="accent1"/>
          </a:solidFill>
        </p:spPr>
        <p:txBody>
          <a:bodyPr>
            <a:noAutofit/>
          </a:bodyPr>
          <a:lstStyle>
            <a:lvl1pPr marL="0" indent="0">
              <a:lnSpc>
                <a:spcPct val="120000"/>
              </a:lnSpc>
              <a:buNone/>
              <a:defRPr sz="1867">
                <a:solidFill>
                  <a:schemeClr val="tx1"/>
                </a:solidFill>
              </a:defRPr>
            </a:lvl1pPr>
            <a:lvl2pPr marL="0" indent="0">
              <a:lnSpc>
                <a:spcPct val="120000"/>
              </a:lnSpc>
              <a:buNone/>
              <a:defRPr sz="1867">
                <a:solidFill>
                  <a:schemeClr val="tx1"/>
                </a:solidFill>
              </a:defRPr>
            </a:lvl2pPr>
            <a:lvl3pPr marL="766214" indent="0">
              <a:lnSpc>
                <a:spcPct val="120000"/>
              </a:lnSpc>
              <a:buNone/>
              <a:defRPr sz="1867">
                <a:solidFill>
                  <a:schemeClr val="tx1"/>
                </a:solidFill>
              </a:defRPr>
            </a:lvl3pPr>
            <a:lvl4pPr marL="1149322" indent="0">
              <a:lnSpc>
                <a:spcPct val="120000"/>
              </a:lnSpc>
              <a:buNone/>
              <a:defRPr sz="1867">
                <a:solidFill>
                  <a:schemeClr val="tx1"/>
                </a:solidFill>
              </a:defRPr>
            </a:lvl4pPr>
            <a:lvl5pPr marL="1519729" indent="0">
              <a:lnSpc>
                <a:spcPct val="120000"/>
              </a:lnSpc>
              <a:buNone/>
              <a:defRPr sz="1867">
                <a:solidFill>
                  <a:schemeClr val="tx1"/>
                </a:solidFill>
              </a:defRPr>
            </a:lvl5pPr>
          </a:lstStyle>
          <a:p>
            <a:pPr lvl="0"/>
            <a:r>
              <a:rPr lang="en-US" dirty="0"/>
              <a:t>Click to edit slide content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048002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_Contact Page">
    <p:bg>
      <p:bgPr>
        <a:solidFill>
          <a:schemeClr val="bg2"/>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8"/>
          </p:nvPr>
        </p:nvSpPr>
        <p:spPr>
          <a:xfrm>
            <a:off x="10972800" y="0"/>
            <a:ext cx="1219200" cy="1219200"/>
          </a:xfrm>
          <a:prstGeom prst="rect">
            <a:avLst/>
          </a:prstGeom>
        </p:spPr>
        <p:txBody>
          <a:bodyPr/>
          <a:lstStyle>
            <a:lvl1pPr>
              <a:defRPr>
                <a:solidFill>
                  <a:srgbClr val="FFFFFF"/>
                </a:solidFill>
              </a:defRPr>
            </a:lvl1pPr>
          </a:lstStyle>
          <a:p>
            <a:endParaRPr lang="en-US" dirty="0"/>
          </a:p>
        </p:txBody>
      </p:sp>
      <p:sp>
        <p:nvSpPr>
          <p:cNvPr id="6" name="Picture Placeholder 2"/>
          <p:cNvSpPr>
            <a:spLocks noGrp="1"/>
          </p:cNvSpPr>
          <p:nvPr>
            <p:ph type="pic" sz="quarter" idx="19"/>
          </p:nvPr>
        </p:nvSpPr>
        <p:spPr>
          <a:xfrm>
            <a:off x="101600" y="24384"/>
            <a:ext cx="1524000" cy="559816"/>
          </a:xfrm>
          <a:prstGeom prst="rect">
            <a:avLst/>
          </a:prstGeom>
        </p:spPr>
        <p:txBody>
          <a:bodyPr/>
          <a:lstStyle>
            <a:lvl1pPr>
              <a:defRPr>
                <a:solidFill>
                  <a:srgbClr val="FFFFFF"/>
                </a:solidFill>
              </a:defRPr>
            </a:lvl1pPr>
          </a:lstStyle>
          <a:p>
            <a:endParaRPr lang="en-US" dirty="0"/>
          </a:p>
        </p:txBody>
      </p:sp>
      <p:sp>
        <p:nvSpPr>
          <p:cNvPr id="8" name="Text Placeholder 9"/>
          <p:cNvSpPr>
            <a:spLocks noGrp="1"/>
          </p:cNvSpPr>
          <p:nvPr>
            <p:ph type="body" sz="quarter" idx="12" hasCustomPrompt="1"/>
          </p:nvPr>
        </p:nvSpPr>
        <p:spPr>
          <a:xfrm>
            <a:off x="7315200" y="1219200"/>
            <a:ext cx="4876800" cy="2438400"/>
          </a:xfrm>
          <a:prstGeom prst="rect">
            <a:avLst/>
          </a:prstGeom>
          <a:solidFill>
            <a:srgbClr val="FFFFFF"/>
          </a:solidFill>
        </p:spPr>
        <p:txBody>
          <a:bodyPr>
            <a:noAutofit/>
          </a:bodyPr>
          <a:lstStyle>
            <a:lvl1pPr marL="0" indent="0">
              <a:lnSpc>
                <a:spcPct val="110000"/>
              </a:lnSpc>
              <a:buNone/>
              <a:defRPr sz="1867">
                <a:solidFill>
                  <a:srgbClr val="3F3F3F"/>
                </a:solidFill>
                <a:latin typeface="+mn-lt"/>
                <a:cs typeface="Segoe UI Semibold"/>
              </a:defRPr>
            </a:lvl1pPr>
            <a:lvl2pPr marL="0" indent="0">
              <a:lnSpc>
                <a:spcPct val="110000"/>
              </a:lnSpc>
              <a:buNone/>
              <a:defRPr sz="1867">
                <a:solidFill>
                  <a:srgbClr val="3F3F3F"/>
                </a:solidFill>
                <a:latin typeface="+mn-lt"/>
                <a:cs typeface="Segoe UI Semibold"/>
              </a:defRPr>
            </a:lvl2pPr>
            <a:lvl3pPr marL="766214" indent="0">
              <a:lnSpc>
                <a:spcPct val="110000"/>
              </a:lnSpc>
              <a:buNone/>
              <a:defRPr sz="1867">
                <a:solidFill>
                  <a:srgbClr val="3F3F3F"/>
                </a:solidFill>
                <a:latin typeface="+mn-lt"/>
                <a:cs typeface="Segoe UI Semibold"/>
              </a:defRPr>
            </a:lvl3pPr>
            <a:lvl4pPr marL="1149322" indent="0">
              <a:lnSpc>
                <a:spcPct val="110000"/>
              </a:lnSpc>
              <a:buNone/>
              <a:defRPr sz="1867">
                <a:solidFill>
                  <a:srgbClr val="3F3F3F"/>
                </a:solidFill>
                <a:latin typeface="+mn-lt"/>
                <a:cs typeface="Segoe UI Semibold"/>
              </a:defRPr>
            </a:lvl4pPr>
            <a:lvl5pPr marL="1519729" indent="0">
              <a:lnSpc>
                <a:spcPct val="110000"/>
              </a:lnSpc>
              <a:buNone/>
              <a:defRPr sz="1867">
                <a:solidFill>
                  <a:srgbClr val="3F3F3F"/>
                </a:solidFill>
                <a:latin typeface="+mn-lt"/>
                <a:cs typeface="Segoe UI Semibold"/>
              </a:defRPr>
            </a:lvl5pPr>
          </a:lstStyle>
          <a:p>
            <a:pPr lvl="0"/>
            <a:r>
              <a:rPr lang="en-US" dirty="0"/>
              <a:t>Click to edit slide content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Box 8"/>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dirty="0">
              <a:solidFill>
                <a:schemeClr val="tx1"/>
              </a:solidFill>
            </a:endParaRPr>
          </a:p>
        </p:txBody>
      </p:sp>
    </p:spTree>
    <p:extLst>
      <p:ext uri="{BB962C8B-B14F-4D97-AF65-F5344CB8AC3E}">
        <p14:creationId xmlns:p14="http://schemas.microsoft.com/office/powerpoint/2010/main" val="9705886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6077002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mp; Non-bulleted text">
    <p:bg>
      <p:bgPr>
        <a:gradFill>
          <a:gsLst>
            <a:gs pos="80000">
              <a:srgbClr val="002050"/>
            </a:gs>
            <a:gs pos="80000">
              <a:schemeClr val="bg1"/>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2495506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103615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4874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2"/>
            <a:ext cx="6112654" cy="6871859"/>
          </a:xfrm>
          <a:prstGeom prst="rect">
            <a:avLst/>
          </a:prstGeom>
        </p:spPr>
      </p:pic>
      <p:sp>
        <p:nvSpPr>
          <p:cNvPr id="5" name="Picture Placeholder 4"/>
          <p:cNvSpPr>
            <a:spLocks noGrp="1"/>
          </p:cNvSpPr>
          <p:nvPr>
            <p:ph type="pic" sz="quarter" idx="10"/>
          </p:nvPr>
        </p:nvSpPr>
        <p:spPr>
          <a:xfrm>
            <a:off x="6071100" y="1"/>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0526917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3362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276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4980"/>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dirty="0"/>
          </a:p>
        </p:txBody>
      </p:sp>
    </p:spTree>
    <p:extLst>
      <p:ext uri="{BB962C8B-B14F-4D97-AF65-F5344CB8AC3E}">
        <p14:creationId xmlns:p14="http://schemas.microsoft.com/office/powerpoint/2010/main" val="1886852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a:xfrm>
            <a:off x="269240" y="289511"/>
            <a:ext cx="11655840" cy="8996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CB82C-01F6-4E11-B59D-D6E53D8AA4B2}"/>
              </a:ext>
            </a:extLst>
          </p:cNvPr>
          <p:cNvSpPr>
            <a:spLocks noGrp="1"/>
          </p:cNvSpPr>
          <p:nvPr userDrawn="1">
            <p:ph type="body" sz="quarter" idx="10"/>
          </p:nvPr>
        </p:nvSpPr>
        <p:spPr>
          <a:xfrm>
            <a:off x="269240" y="1202045"/>
            <a:ext cx="6979810" cy="4368523"/>
          </a:xfrm>
        </p:spPr>
        <p:txBody>
          <a:bodyPr/>
          <a:lstStyle>
            <a:lvl1pPr>
              <a:defRPr sz="2353"/>
            </a:lvl1pPr>
            <a:lvl2pPr>
              <a:defRPr sz="1765"/>
            </a:lvl2pPr>
            <a:lvl3pPr>
              <a:defRPr sz="1568"/>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6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37461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new Breadcrumb">
    <p:spTree>
      <p:nvGrpSpPr>
        <p:cNvPr id="1" name=""/>
        <p:cNvGrpSpPr/>
        <p:nvPr/>
      </p:nvGrpSpPr>
      <p:grpSpPr>
        <a:xfrm>
          <a:off x="0" y="0"/>
          <a:ext cx="0" cy="0"/>
          <a:chOff x="0" y="0"/>
          <a:chExt cx="0" cy="0"/>
        </a:xfrm>
      </p:grpSpPr>
      <p:sp>
        <p:nvSpPr>
          <p:cNvPr id="7" name="TextBox 6"/>
          <p:cNvSpPr txBox="1"/>
          <p:nvPr userDrawn="1"/>
        </p:nvSpPr>
        <p:spPr>
          <a:xfrm>
            <a:off x="492377" y="6453949"/>
            <a:ext cx="1408583" cy="264624"/>
          </a:xfrm>
          <a:prstGeom prst="rect">
            <a:avLst/>
          </a:prstGeom>
          <a:noFill/>
        </p:spPr>
        <p:txBody>
          <a:bodyPr wrap="square" rtlCol="0">
            <a:spAutoFit/>
          </a:body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Define Promotion</a:t>
            </a:r>
          </a:p>
        </p:txBody>
      </p:sp>
      <p:sp>
        <p:nvSpPr>
          <p:cNvPr id="11" name="TextBox 10"/>
          <p:cNvSpPr txBox="1"/>
          <p:nvPr userDrawn="1"/>
        </p:nvSpPr>
        <p:spPr>
          <a:xfrm>
            <a:off x="2319727" y="6453949"/>
            <a:ext cx="1822588" cy="264624"/>
          </a:xfrm>
          <a:prstGeom prst="rect">
            <a:avLst/>
          </a:prstGeom>
          <a:noFill/>
        </p:spPr>
        <p:txBody>
          <a:bodyPr wrap="square" rtlCol="0">
            <a:spAutoFit/>
          </a:bodyPr>
          <a:lstStyle>
            <a:defPPr>
              <a:defRPr lang="en-US"/>
            </a:defPPr>
            <a:lvl1pPr algn="ctr">
              <a:lnSpc>
                <a:spcPct val="120000"/>
              </a:lnSpc>
              <a:defRPr sz="933">
                <a:solidFill>
                  <a:schemeClr val="tx1">
                    <a:lumMod val="75000"/>
                    <a:lumOff val="25000"/>
                  </a:schemeClr>
                </a:solidFill>
                <a:latin typeface="Segoe UI Light"/>
                <a:cs typeface="Segoe UI Light"/>
              </a:defRPr>
            </a:lvl1p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Discover Product</a:t>
            </a:r>
          </a:p>
        </p:txBody>
      </p:sp>
      <p:sp>
        <p:nvSpPr>
          <p:cNvPr id="12" name="TextBox 11"/>
          <p:cNvSpPr txBox="1"/>
          <p:nvPr userDrawn="1"/>
        </p:nvSpPr>
        <p:spPr>
          <a:xfrm>
            <a:off x="6722927" y="6453949"/>
            <a:ext cx="934202" cy="264624"/>
          </a:xfrm>
          <a:prstGeom prst="rect">
            <a:avLst/>
          </a:prstGeom>
          <a:noFill/>
        </p:spPr>
        <p:txBody>
          <a:bodyPr wrap="square" rtlCol="0">
            <a:spAutoFit/>
          </a:bodyPr>
          <a:lstStyle>
            <a:defPPr>
              <a:defRPr lang="en-US"/>
            </a:defPPr>
            <a:lvl1pPr algn="ctr">
              <a:lnSpc>
                <a:spcPct val="120000"/>
              </a:lnSpc>
              <a:defRPr sz="933">
                <a:solidFill>
                  <a:schemeClr val="tx1">
                    <a:lumMod val="75000"/>
                    <a:lumOff val="25000"/>
                  </a:schemeClr>
                </a:solidFill>
                <a:latin typeface="Segoe UI Light"/>
                <a:cs typeface="Segoe UI Light"/>
              </a:defRPr>
            </a:lvl1p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Consult Expert</a:t>
            </a:r>
          </a:p>
        </p:txBody>
      </p:sp>
      <p:sp>
        <p:nvSpPr>
          <p:cNvPr id="13" name="TextBox 12"/>
          <p:cNvSpPr txBox="1"/>
          <p:nvPr userDrawn="1"/>
        </p:nvSpPr>
        <p:spPr>
          <a:xfrm>
            <a:off x="8647396" y="6453949"/>
            <a:ext cx="1139362" cy="264624"/>
          </a:xfrm>
          <a:prstGeom prst="rect">
            <a:avLst/>
          </a:prstGeom>
          <a:noFill/>
        </p:spPr>
        <p:txBody>
          <a:bodyPr wrap="square" rtlCol="0">
            <a:spAutoFit/>
          </a:body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Submit Application</a:t>
            </a:r>
          </a:p>
        </p:txBody>
      </p:sp>
      <p:sp>
        <p:nvSpPr>
          <p:cNvPr id="14" name="TextBox 13"/>
          <p:cNvSpPr txBox="1"/>
          <p:nvPr userDrawn="1"/>
        </p:nvSpPr>
        <p:spPr>
          <a:xfrm>
            <a:off x="4637282" y="6453949"/>
            <a:ext cx="1146178" cy="264624"/>
          </a:xfrm>
          <a:prstGeom prst="rect">
            <a:avLst/>
          </a:prstGeom>
          <a:noFill/>
        </p:spPr>
        <p:txBody>
          <a:bodyPr wrap="square" rtlCol="0">
            <a:spAutoFit/>
          </a:bodyPr>
          <a:lstStyle>
            <a:defPPr>
              <a:defRPr lang="en-US"/>
            </a:defPPr>
            <a:lvl1pPr algn="ctr">
              <a:lnSpc>
                <a:spcPct val="120000"/>
              </a:lnSpc>
              <a:defRPr sz="933">
                <a:solidFill>
                  <a:schemeClr val="tx1">
                    <a:lumMod val="75000"/>
                    <a:lumOff val="25000"/>
                  </a:schemeClr>
                </a:solidFill>
                <a:latin typeface="Segoe UI Light"/>
                <a:cs typeface="Segoe UI Light"/>
              </a:defRPr>
            </a:lvl1p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Visit Branch</a:t>
            </a:r>
          </a:p>
        </p:txBody>
      </p:sp>
      <p:sp>
        <p:nvSpPr>
          <p:cNvPr id="18" name="TextBox 17"/>
          <p:cNvSpPr txBox="1"/>
          <p:nvPr userDrawn="1"/>
        </p:nvSpPr>
        <p:spPr>
          <a:xfrm>
            <a:off x="10497627" y="6453949"/>
            <a:ext cx="1197235" cy="264624"/>
          </a:xfrm>
          <a:prstGeom prst="rect">
            <a:avLst/>
          </a:prstGeom>
          <a:noFill/>
        </p:spPr>
        <p:txBody>
          <a:bodyPr wrap="square" rtlCol="0">
            <a:spAutoFit/>
          </a:bodyPr>
          <a:lstStyle/>
          <a:p>
            <a:pPr marL="0" marR="0" lvl="0" indent="0" algn="ctr" defTabSz="914377" rtl="0" eaLnBrk="1" fontAlgn="auto" latinLnBrk="0" hangingPunct="1">
              <a:lnSpc>
                <a:spcPct val="12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lumMod val="75000"/>
                    <a:lumOff val="25000"/>
                  </a:prstClr>
                </a:solidFill>
                <a:effectLst/>
                <a:uLnTx/>
                <a:uFillTx/>
                <a:latin typeface="Segoe UI Light"/>
                <a:ea typeface="+mn-ea"/>
                <a:cs typeface="Segoe UI Light"/>
              </a:rPr>
              <a:t>Provide Feedback</a:t>
            </a:r>
          </a:p>
        </p:txBody>
      </p:sp>
      <p:cxnSp>
        <p:nvCxnSpPr>
          <p:cNvPr id="25" name="Straight Connector 24"/>
          <p:cNvCxnSpPr/>
          <p:nvPr userDrawn="1"/>
        </p:nvCxnSpPr>
        <p:spPr>
          <a:xfrm flipV="1">
            <a:off x="4218954" y="6405946"/>
            <a:ext cx="0" cy="344665"/>
          </a:xfrm>
          <a:prstGeom prst="line">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V="1">
            <a:off x="2219564" y="6405946"/>
            <a:ext cx="0" cy="344665"/>
          </a:xfrm>
          <a:prstGeom prst="line">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6218344" y="6405946"/>
            <a:ext cx="0" cy="344665"/>
          </a:xfrm>
          <a:prstGeom prst="line">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V="1">
            <a:off x="8217734" y="6405946"/>
            <a:ext cx="0" cy="344665"/>
          </a:xfrm>
          <a:prstGeom prst="line">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V="1">
            <a:off x="10217126" y="6405946"/>
            <a:ext cx="0" cy="344665"/>
          </a:xfrm>
          <a:prstGeom prst="line">
            <a:avLst/>
          </a:prstGeom>
          <a:ln w="952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2555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453F8EA-5E72-45C6-8924-FA5CA0C67217}"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1/10/2019</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145E1-3C36-4BD4-A512-D07BFDF2D146}" type="slidenum">
              <a:rPr kumimoji="0" lang="en-US" sz="1200"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684983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7" name="Rectangle 6"/>
          <p:cNvSpPr/>
          <p:nvPr userDrawn="1"/>
        </p:nvSpPr>
        <p:spPr bwMode="auto">
          <a:xfrm>
            <a:off x="9804400" y="355600"/>
            <a:ext cx="2400901" cy="62179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pPr>
            <a:endParaRPr lang="en-US" sz="1867" spc="-67"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14264" y="1"/>
            <a:ext cx="9983765" cy="66026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pPr>
            <a:endParaRPr lang="en-US" sz="1867" spc="-6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19248" y="228601"/>
            <a:ext cx="11151917" cy="75713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
        <p:nvSpPr>
          <p:cNvPr id="11" name="Rectangle 10"/>
          <p:cNvSpPr/>
          <p:nvPr userDrawn="1"/>
        </p:nvSpPr>
        <p:spPr bwMode="auto">
          <a:xfrm>
            <a:off x="-14265" y="6602623"/>
            <a:ext cx="12219567" cy="268496"/>
          </a:xfrm>
          <a:prstGeom prst="rect">
            <a:avLst/>
          </a:prstGeom>
          <a:solidFill>
            <a:srgbClr val="78C0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1" rIns="45721" bIns="91440" numCol="1" spcCol="0" rtlCol="0" fromWordArt="0" anchor="b" anchorCtr="0" forceAA="0" compatLnSpc="1">
            <a:prstTxWarp prst="textNoShape">
              <a:avLst/>
            </a:prstTxWarp>
            <a:noAutofit/>
          </a:bodyPr>
          <a:lstStyle/>
          <a:p>
            <a:pPr algn="ctr" defTabSz="914084" fontAlgn="base">
              <a:spcBef>
                <a:spcPct val="0"/>
              </a:spcBef>
              <a:spcAft>
                <a:spcPct val="0"/>
              </a:spcAft>
            </a:pPr>
            <a:endParaRPr lang="en-US" sz="1867" spc="-51"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logo_g.png"/>
          <p:cNvPicPr>
            <a:picLocks/>
          </p:cNvPicPr>
          <p:nvPr userDrawn="1"/>
        </p:nvPicPr>
        <p:blipFill>
          <a:blip r:embed="rId2">
            <a:lum bright="70000" contrast="-70000"/>
          </a:blip>
          <a:stretch>
            <a:fillRect/>
          </a:stretch>
        </p:blipFill>
        <p:spPr>
          <a:xfrm>
            <a:off x="10598621" y="6613255"/>
            <a:ext cx="1502440" cy="279136"/>
          </a:xfrm>
          <a:prstGeom prst="rect">
            <a:avLst/>
          </a:prstGeom>
          <a:noFill/>
          <a:ln>
            <a:noFill/>
          </a:ln>
        </p:spPr>
      </p:pic>
    </p:spTree>
    <p:extLst>
      <p:ext uri="{BB962C8B-B14F-4D97-AF65-F5344CB8AC3E}">
        <p14:creationId xmlns:p14="http://schemas.microsoft.com/office/powerpoint/2010/main" val="17617504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and  Non-Bulleted Content">
    <p:spTree>
      <p:nvGrpSpPr>
        <p:cNvPr id="1" name=""/>
        <p:cNvGrpSpPr/>
        <p:nvPr/>
      </p:nvGrpSpPr>
      <p:grpSpPr>
        <a:xfrm>
          <a:off x="0" y="0"/>
          <a:ext cx="0" cy="0"/>
          <a:chOff x="0" y="0"/>
          <a:chExt cx="0" cy="0"/>
        </a:xfrm>
      </p:grpSpPr>
      <p:sp>
        <p:nvSpPr>
          <p:cNvPr id="11" name="Rectangle 10"/>
          <p:cNvSpPr/>
          <p:nvPr userDrawn="1"/>
        </p:nvSpPr>
        <p:spPr bwMode="auto">
          <a:xfrm>
            <a:off x="-14265" y="6602623"/>
            <a:ext cx="12219567" cy="268496"/>
          </a:xfrm>
          <a:prstGeom prst="rect">
            <a:avLst/>
          </a:prstGeom>
          <a:solidFill>
            <a:srgbClr val="78C0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1" rIns="45721" bIns="91440" numCol="1" spcCol="0" rtlCol="0" fromWordArt="0" anchor="b" anchorCtr="0" forceAA="0" compatLnSpc="1">
            <a:prstTxWarp prst="textNoShape">
              <a:avLst/>
            </a:prstTxWarp>
            <a:noAutofit/>
          </a:bodyPr>
          <a:lstStyle/>
          <a:p>
            <a:pPr algn="ctr" defTabSz="914084" fontAlgn="base">
              <a:spcBef>
                <a:spcPct val="0"/>
              </a:spcBef>
              <a:spcAft>
                <a:spcPct val="0"/>
              </a:spcAft>
            </a:pPr>
            <a:endParaRPr lang="en-US" sz="1867" spc="-51"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logo_g.png"/>
          <p:cNvPicPr>
            <a:picLocks/>
          </p:cNvPicPr>
          <p:nvPr userDrawn="1"/>
        </p:nvPicPr>
        <p:blipFill>
          <a:blip r:embed="rId2">
            <a:lum bright="70000" contrast="-70000"/>
          </a:blip>
          <a:stretch>
            <a:fillRect/>
          </a:stretch>
        </p:blipFill>
        <p:spPr>
          <a:xfrm>
            <a:off x="10598621" y="6613255"/>
            <a:ext cx="1502440" cy="279136"/>
          </a:xfrm>
          <a:prstGeom prst="rect">
            <a:avLst/>
          </a:prstGeom>
          <a:noFill/>
          <a:ln>
            <a:noFill/>
          </a:ln>
        </p:spPr>
      </p:pic>
      <p:sp>
        <p:nvSpPr>
          <p:cNvPr id="10" name="Content Placeholder 2"/>
          <p:cNvSpPr>
            <a:spLocks noGrp="1"/>
          </p:cNvSpPr>
          <p:nvPr>
            <p:ph idx="1"/>
          </p:nvPr>
        </p:nvSpPr>
        <p:spPr>
          <a:xfrm>
            <a:off x="519248" y="1447803"/>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14888" y="0"/>
            <a:ext cx="2448003" cy="115257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sp>
        <p:nvSpPr>
          <p:cNvPr id="14" name="Text Placeholder 7"/>
          <p:cNvSpPr>
            <a:spLocks noGrp="1"/>
          </p:cNvSpPr>
          <p:nvPr>
            <p:ph type="body" sz="quarter" idx="10"/>
          </p:nvPr>
        </p:nvSpPr>
        <p:spPr>
          <a:xfrm>
            <a:off x="133722" y="202360"/>
            <a:ext cx="2151435" cy="950165"/>
          </a:xfrm>
          <a:prstGeom prst="rect">
            <a:avLst/>
          </a:prstGeom>
        </p:spPr>
        <p:txBody>
          <a:bodyPr/>
          <a:lstStyle>
            <a:lvl1pPr marL="0" indent="0">
              <a:spcBef>
                <a:spcPts val="300"/>
              </a:spcBef>
              <a:buNone/>
              <a:defRPr sz="2400">
                <a:solidFill>
                  <a:schemeClr val="tx1"/>
                </a:solidFill>
                <a:latin typeface="+mj-lt"/>
              </a:defRPr>
            </a:lvl1pPr>
          </a:lstStyle>
          <a:p>
            <a:pPr lvl="0"/>
            <a:r>
              <a:rPr lang="en-US" dirty="0"/>
              <a:t>Click to edit Master text</a:t>
            </a:r>
          </a:p>
        </p:txBody>
      </p:sp>
    </p:spTree>
    <p:extLst>
      <p:ext uri="{BB962C8B-B14F-4D97-AF65-F5344CB8AC3E}">
        <p14:creationId xmlns:p14="http://schemas.microsoft.com/office/powerpoint/2010/main" val="422394270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3"/>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bwMode="auto">
          <a:xfrm>
            <a:off x="-14265" y="6602623"/>
            <a:ext cx="12219567" cy="268496"/>
          </a:xfrm>
          <a:prstGeom prst="rect">
            <a:avLst/>
          </a:prstGeom>
          <a:solidFill>
            <a:srgbClr val="78C0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1" rIns="45721" bIns="91440" numCol="1" spcCol="0" rtlCol="0" fromWordArt="0" anchor="b" anchorCtr="0" forceAA="0" compatLnSpc="1">
            <a:prstTxWarp prst="textNoShape">
              <a:avLst/>
            </a:prstTxWarp>
            <a:noAutofit/>
          </a:bodyPr>
          <a:lstStyle/>
          <a:p>
            <a:pPr algn="ctr" defTabSz="914084" fontAlgn="base">
              <a:spcBef>
                <a:spcPct val="0"/>
              </a:spcBef>
              <a:spcAft>
                <a:spcPct val="0"/>
              </a:spcAft>
            </a:pPr>
            <a:endParaRPr lang="en-US" sz="1867" spc="-51"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logo_g.png"/>
          <p:cNvPicPr>
            <a:picLocks/>
          </p:cNvPicPr>
          <p:nvPr userDrawn="1"/>
        </p:nvPicPr>
        <p:blipFill>
          <a:blip r:embed="rId2">
            <a:lum bright="70000" contrast="-70000"/>
          </a:blip>
          <a:stretch>
            <a:fillRect/>
          </a:stretch>
        </p:blipFill>
        <p:spPr>
          <a:xfrm>
            <a:off x="10598621" y="6613255"/>
            <a:ext cx="1502440" cy="279136"/>
          </a:xfrm>
          <a:prstGeom prst="rect">
            <a:avLst/>
          </a:prstGeom>
          <a:noFill/>
          <a:ln>
            <a:noFill/>
          </a:ln>
        </p:spPr>
      </p:pic>
    </p:spTree>
    <p:extLst>
      <p:ext uri="{BB962C8B-B14F-4D97-AF65-F5344CB8AC3E}">
        <p14:creationId xmlns:p14="http://schemas.microsoft.com/office/powerpoint/2010/main" val="2654555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3"/>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bwMode="auto">
          <a:xfrm>
            <a:off x="-14265" y="6602623"/>
            <a:ext cx="12219567" cy="268496"/>
          </a:xfrm>
          <a:prstGeom prst="rect">
            <a:avLst/>
          </a:prstGeom>
          <a:solidFill>
            <a:srgbClr val="78C0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1" rIns="45721" bIns="91440" numCol="1" spcCol="0" rtlCol="0" fromWordArt="0" anchor="b" anchorCtr="0" forceAA="0" compatLnSpc="1">
            <a:prstTxWarp prst="textNoShape">
              <a:avLst/>
            </a:prstTxWarp>
            <a:noAutofit/>
          </a:bodyPr>
          <a:lstStyle/>
          <a:p>
            <a:pPr algn="ctr" defTabSz="914084" fontAlgn="base">
              <a:spcBef>
                <a:spcPct val="0"/>
              </a:spcBef>
              <a:spcAft>
                <a:spcPct val="0"/>
              </a:spcAft>
            </a:pPr>
            <a:endParaRPr lang="en-US" sz="1867" spc="-51"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logo_g.png"/>
          <p:cNvPicPr>
            <a:picLocks/>
          </p:cNvPicPr>
          <p:nvPr userDrawn="1"/>
        </p:nvPicPr>
        <p:blipFill>
          <a:blip r:embed="rId2">
            <a:lum bright="70000" contrast="-70000"/>
          </a:blip>
          <a:stretch>
            <a:fillRect/>
          </a:stretch>
        </p:blipFill>
        <p:spPr>
          <a:xfrm>
            <a:off x="10598621" y="6613255"/>
            <a:ext cx="1502440" cy="279136"/>
          </a:xfrm>
          <a:prstGeom prst="rect">
            <a:avLst/>
          </a:prstGeom>
          <a:noFill/>
          <a:ln>
            <a:noFill/>
          </a:ln>
        </p:spPr>
      </p:pic>
    </p:spTree>
    <p:extLst>
      <p:ext uri="{BB962C8B-B14F-4D97-AF65-F5344CB8AC3E}">
        <p14:creationId xmlns:p14="http://schemas.microsoft.com/office/powerpoint/2010/main" val="1526894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Rectangle 5"/>
          <p:cNvSpPr/>
          <p:nvPr userDrawn="1"/>
        </p:nvSpPr>
        <p:spPr bwMode="auto">
          <a:xfrm>
            <a:off x="-14265" y="6602623"/>
            <a:ext cx="12219567" cy="268496"/>
          </a:xfrm>
          <a:prstGeom prst="rect">
            <a:avLst/>
          </a:prstGeom>
          <a:solidFill>
            <a:srgbClr val="78C0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1" rIns="45721" bIns="91440" numCol="1" spcCol="0" rtlCol="0" fromWordArt="0" anchor="b" anchorCtr="0" forceAA="0" compatLnSpc="1">
            <a:prstTxWarp prst="textNoShape">
              <a:avLst/>
            </a:prstTxWarp>
            <a:noAutofit/>
          </a:bodyPr>
          <a:lstStyle/>
          <a:p>
            <a:pPr algn="ctr" defTabSz="914084" fontAlgn="base">
              <a:spcBef>
                <a:spcPct val="0"/>
              </a:spcBef>
              <a:spcAft>
                <a:spcPct val="0"/>
              </a:spcAft>
            </a:pPr>
            <a:endParaRPr lang="en-US" sz="1867" spc="-51"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logo_g.png"/>
          <p:cNvPicPr>
            <a:picLocks/>
          </p:cNvPicPr>
          <p:nvPr userDrawn="1"/>
        </p:nvPicPr>
        <p:blipFill>
          <a:blip r:embed="rId2">
            <a:lum bright="70000" contrast="-70000"/>
          </a:blip>
          <a:stretch>
            <a:fillRect/>
          </a:stretch>
        </p:blipFill>
        <p:spPr>
          <a:xfrm>
            <a:off x="10598621" y="6613255"/>
            <a:ext cx="1502440" cy="279136"/>
          </a:xfrm>
          <a:prstGeom prst="rect">
            <a:avLst/>
          </a:prstGeom>
          <a:noFill/>
          <a:ln>
            <a:noFill/>
          </a:ln>
        </p:spPr>
      </p:pic>
    </p:spTree>
    <p:extLst>
      <p:ext uri="{BB962C8B-B14F-4D97-AF65-F5344CB8AC3E}">
        <p14:creationId xmlns:p14="http://schemas.microsoft.com/office/powerpoint/2010/main" val="24297315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0175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dirty="0"/>
              <a:t>Click to edit slide content</a:t>
            </a:r>
          </a:p>
        </p:txBody>
      </p:sp>
      <p:sp>
        <p:nvSpPr>
          <p:cNvPr id="5" name="Picture Placeholder 2"/>
          <p:cNvSpPr>
            <a:spLocks noGrp="1"/>
          </p:cNvSpPr>
          <p:nvPr>
            <p:ph type="pic" sz="quarter" idx="17"/>
          </p:nvPr>
        </p:nvSpPr>
        <p:spPr>
          <a:xfrm>
            <a:off x="101600" y="24384"/>
            <a:ext cx="1524000" cy="559816"/>
          </a:xfrm>
        </p:spPr>
        <p:txBody>
          <a:bodyPr/>
          <a:lstStyle/>
          <a:p>
            <a:endParaRPr lang="en-US" dirty="0"/>
          </a:p>
        </p:txBody>
      </p:sp>
    </p:spTree>
    <p:extLst>
      <p:ext uri="{BB962C8B-B14F-4D97-AF65-F5344CB8AC3E}">
        <p14:creationId xmlns:p14="http://schemas.microsoft.com/office/powerpoint/2010/main" val="9620608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760" y="274638"/>
            <a:ext cx="10972482" cy="757195"/>
          </a:xfrm>
          <a:prstGeom prst="rect">
            <a:avLst/>
          </a:prstGeom>
        </p:spPr>
        <p:txBody>
          <a:bodyPr/>
          <a:lstStyle>
            <a:lvl1pPr>
              <a:defRPr>
                <a:solidFill>
                  <a:schemeClr val="bg1">
                    <a:lumMod val="65000"/>
                    <a:lumOff val="35000"/>
                  </a:schemeClr>
                </a:solidFill>
              </a:defRPr>
            </a:lvl1pPr>
          </a:lstStyle>
          <a:p>
            <a:r>
              <a:rPr lang="en-US"/>
              <a:t>Click to edit Master title style</a:t>
            </a:r>
            <a:endParaRPr lang="en-IN"/>
          </a:p>
        </p:txBody>
      </p:sp>
      <p:sp>
        <p:nvSpPr>
          <p:cNvPr id="4" name="Content Placeholder 3"/>
          <p:cNvSpPr>
            <a:spLocks noGrp="1"/>
          </p:cNvSpPr>
          <p:nvPr>
            <p:ph sz="quarter" idx="10"/>
          </p:nvPr>
        </p:nvSpPr>
        <p:spPr>
          <a:xfrm>
            <a:off x="624050" y="1560513"/>
            <a:ext cx="11007417" cy="2000548"/>
          </a:xfrm>
          <a:prstGeom prst="rect">
            <a:avLst/>
          </a:prstGeo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Rectangle 4"/>
          <p:cNvSpPr/>
          <p:nvPr userDrawn="1"/>
        </p:nvSpPr>
        <p:spPr bwMode="auto">
          <a:xfrm>
            <a:off x="-14265" y="6602623"/>
            <a:ext cx="12219567" cy="268496"/>
          </a:xfrm>
          <a:prstGeom prst="rect">
            <a:avLst/>
          </a:prstGeom>
          <a:solidFill>
            <a:srgbClr val="78C0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1" rIns="45721" bIns="91440" numCol="1" spcCol="0" rtlCol="0" fromWordArt="0" anchor="b" anchorCtr="0" forceAA="0" compatLnSpc="1">
            <a:prstTxWarp prst="textNoShape">
              <a:avLst/>
            </a:prstTxWarp>
            <a:noAutofit/>
          </a:bodyPr>
          <a:lstStyle/>
          <a:p>
            <a:pPr algn="ctr" defTabSz="914084" fontAlgn="base">
              <a:spcBef>
                <a:spcPct val="0"/>
              </a:spcBef>
              <a:spcAft>
                <a:spcPct val="0"/>
              </a:spcAft>
            </a:pPr>
            <a:endParaRPr lang="en-US" sz="1867" spc="-51"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logo_g.png"/>
          <p:cNvPicPr>
            <a:picLocks/>
          </p:cNvPicPr>
          <p:nvPr userDrawn="1"/>
        </p:nvPicPr>
        <p:blipFill>
          <a:blip r:embed="rId2">
            <a:lum bright="70000" contrast="-70000"/>
          </a:blip>
          <a:stretch>
            <a:fillRect/>
          </a:stretch>
        </p:blipFill>
        <p:spPr>
          <a:xfrm>
            <a:off x="10598621" y="6613255"/>
            <a:ext cx="1502440" cy="279136"/>
          </a:xfrm>
          <a:prstGeom prst="rect">
            <a:avLst/>
          </a:prstGeom>
          <a:noFill/>
          <a:ln>
            <a:noFill/>
          </a:ln>
        </p:spPr>
      </p:pic>
    </p:spTree>
    <p:extLst>
      <p:ext uri="{BB962C8B-B14F-4D97-AF65-F5344CB8AC3E}">
        <p14:creationId xmlns:p14="http://schemas.microsoft.com/office/powerpoint/2010/main" val="222730327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241190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317485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792927"/>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3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792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958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4930336" cy="899665"/>
          </a:xfrm>
        </p:spPr>
        <p:txBody>
          <a:bodyPr/>
          <a:lstStyle/>
          <a:p>
            <a:r>
              <a:rPr lang="en-US"/>
              <a:t>Click to edit Master title style</a:t>
            </a:r>
          </a:p>
        </p:txBody>
      </p:sp>
      <p:sp>
        <p:nvSpPr>
          <p:cNvPr id="4" name="Text Placeholder 3"/>
          <p:cNvSpPr>
            <a:spLocks noGrp="1"/>
          </p:cNvSpPr>
          <p:nvPr>
            <p:ph type="body" sz="quarter" idx="10"/>
          </p:nvPr>
        </p:nvSpPr>
        <p:spPr>
          <a:xfrm>
            <a:off x="269238" y="1635896"/>
            <a:ext cx="2420347" cy="2359835"/>
          </a:xfrm>
        </p:spPr>
        <p:txBody>
          <a:bodyPr wrap="square">
            <a:spAutoFit/>
          </a:bodyPr>
          <a:lstStyle>
            <a:lvl1pPr marL="0" indent="0">
              <a:spcBef>
                <a:spcPts val="1200"/>
              </a:spcBef>
              <a:buClr>
                <a:schemeClr val="tx1"/>
              </a:buClr>
              <a:buFont typeface="Wingdings" panose="05000000000000000000" pitchFamily="2" charset="2"/>
              <a:buNone/>
              <a:defRPr sz="2745" b="0">
                <a:latin typeface="+mn-lt"/>
              </a:defRPr>
            </a:lvl1pPr>
            <a:lvl2pPr marL="0" indent="0">
              <a:buFont typeface="Wingdings" panose="05000000000000000000" pitchFamily="2" charset="2"/>
              <a:buNone/>
              <a:defRPr sz="1961" b="0"/>
            </a:lvl2pPr>
            <a:lvl3pPr marL="0" indent="0">
              <a:spcBef>
                <a:spcPts val="588"/>
              </a:spcBef>
              <a:spcAft>
                <a:spcPts val="588"/>
              </a:spcAft>
              <a:buFont typeface="Wingdings" panose="05000000000000000000" pitchFamily="2" charset="2"/>
              <a:buNone/>
              <a:tabLst/>
              <a:defRPr sz="1961" b="1">
                <a:solidFill>
                  <a:schemeClr val="tx2"/>
                </a:solidFill>
              </a:defRPr>
            </a:lvl3pPr>
            <a:lvl4pPr marL="0" indent="0">
              <a:buFont typeface="Wingdings" panose="05000000000000000000" pitchFamily="2" charset="2"/>
              <a:buNone/>
              <a:defRPr sz="1961" b="0"/>
            </a:lvl4pPr>
            <a:lvl5pPr marL="0" indent="0">
              <a:buFont typeface="Wingdings" panose="05000000000000000000" pitchFamily="2" charset="2"/>
              <a:buNone/>
              <a:tabLst/>
              <a:defRPr sz="196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7DE9374-9C80-4D6C-9DCD-D70482BA4647}"/>
              </a:ext>
            </a:extLst>
          </p:cNvPr>
          <p:cNvSpPr>
            <a:spLocks noGrp="1"/>
          </p:cNvSpPr>
          <p:nvPr>
            <p:ph type="body" sz="quarter" idx="11"/>
          </p:nvPr>
        </p:nvSpPr>
        <p:spPr>
          <a:xfrm>
            <a:off x="2689585" y="1635896"/>
            <a:ext cx="2420347" cy="2359835"/>
          </a:xfrm>
        </p:spPr>
        <p:txBody>
          <a:bodyPr wrap="square">
            <a:spAutoFit/>
          </a:bodyPr>
          <a:lstStyle>
            <a:lvl1pPr marL="0" indent="0">
              <a:spcBef>
                <a:spcPts val="1200"/>
              </a:spcBef>
              <a:buClr>
                <a:schemeClr val="tx1"/>
              </a:buClr>
              <a:buFont typeface="Wingdings" panose="05000000000000000000" pitchFamily="2" charset="2"/>
              <a:buNone/>
              <a:defRPr sz="2745" b="0">
                <a:latin typeface="+mn-lt"/>
              </a:defRPr>
            </a:lvl1pPr>
            <a:lvl2pPr marL="0" indent="0">
              <a:buFont typeface="Wingdings" panose="05000000000000000000" pitchFamily="2" charset="2"/>
              <a:buNone/>
              <a:defRPr sz="1961" b="0"/>
            </a:lvl2pPr>
            <a:lvl3pPr marL="0" indent="0">
              <a:buFont typeface="Wingdings" panose="05000000000000000000" pitchFamily="2" charset="2"/>
              <a:buNone/>
              <a:tabLst/>
              <a:defRPr lang="en-US" sz="1961" b="1" kern="1200" spc="0" baseline="0" dirty="0">
                <a:solidFill>
                  <a:schemeClr val="tx2"/>
                </a:solidFill>
                <a:latin typeface="+mn-lt"/>
                <a:ea typeface="+mn-ea"/>
                <a:cs typeface="+mn-cs"/>
              </a:defRPr>
            </a:lvl3pPr>
            <a:lvl4pPr marL="0" indent="0">
              <a:buFont typeface="Wingdings" panose="05000000000000000000" pitchFamily="2" charset="2"/>
              <a:buNone/>
              <a:defRPr sz="1961" b="0"/>
            </a:lvl4pPr>
            <a:lvl5pPr marL="0" indent="0">
              <a:buFont typeface="Wingdings" panose="05000000000000000000" pitchFamily="2" charset="2"/>
              <a:buNone/>
              <a:tabLst/>
              <a:defRPr sz="1961" b="0"/>
            </a:lvl5pPr>
          </a:lstStyle>
          <a:p>
            <a:pPr lvl="0"/>
            <a:r>
              <a:rPr lang="en-US"/>
              <a:t>Edit Master text styles</a:t>
            </a:r>
          </a:p>
          <a:p>
            <a:pPr lvl="1"/>
            <a:r>
              <a:rPr lang="en-US"/>
              <a:t>Second level</a:t>
            </a:r>
          </a:p>
          <a:p>
            <a:pPr marL="0" marR="0" lvl="2"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29E16010-65D3-45AE-8775-6DCBA51DD7C5}"/>
              </a:ext>
            </a:extLst>
          </p:cNvPr>
          <p:cNvSpPr/>
          <p:nvPr userDrawn="1"/>
        </p:nvSpPr>
        <p:spPr bwMode="auto">
          <a:xfrm>
            <a:off x="6096000" y="0"/>
            <a:ext cx="6096000" cy="72393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E8C9512-2650-43A3-8C38-CACDF05915AD}"/>
              </a:ext>
            </a:extLst>
          </p:cNvPr>
          <p:cNvSpPr/>
          <p:nvPr userDrawn="1"/>
        </p:nvSpPr>
        <p:spPr bwMode="auto">
          <a:xfrm>
            <a:off x="5199576" y="0"/>
            <a:ext cx="6992424" cy="72393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713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4930336" cy="899665"/>
          </a:xfrm>
        </p:spPr>
        <p:txBody>
          <a:bodyPr/>
          <a:lstStyle/>
          <a:p>
            <a:r>
              <a:rPr lang="en-US"/>
              <a:t>Click to edit Master title style</a:t>
            </a:r>
          </a:p>
        </p:txBody>
      </p:sp>
      <p:sp>
        <p:nvSpPr>
          <p:cNvPr id="4" name="Text Placeholder 3"/>
          <p:cNvSpPr>
            <a:spLocks noGrp="1"/>
          </p:cNvSpPr>
          <p:nvPr>
            <p:ph type="body" sz="quarter" idx="10"/>
          </p:nvPr>
        </p:nvSpPr>
        <p:spPr>
          <a:xfrm>
            <a:off x="269239" y="1635896"/>
            <a:ext cx="4930336" cy="1979605"/>
          </a:xfrm>
        </p:spPr>
        <p:txBody>
          <a:bodyPr wrap="square">
            <a:spAutoFit/>
          </a:bodyPr>
          <a:lstStyle>
            <a:lvl1pPr marL="0" indent="0">
              <a:spcBef>
                <a:spcPts val="2941"/>
              </a:spcBef>
              <a:buClr>
                <a:schemeClr val="tx1"/>
              </a:buClr>
              <a:buFont typeface="Wingdings" panose="05000000000000000000" pitchFamily="2" charset="2"/>
              <a:buNone/>
              <a:defRPr sz="2745" b="0">
                <a:solidFill>
                  <a:schemeClr val="tx2"/>
                </a:solidFill>
                <a:latin typeface="+mn-lt"/>
              </a:defRPr>
            </a:lvl1pPr>
            <a:lvl2pPr marL="0" indent="0">
              <a:buFont typeface="Wingdings" panose="05000000000000000000" pitchFamily="2" charset="2"/>
              <a:buNone/>
              <a:defRPr sz="1961" b="0"/>
            </a:lvl2pPr>
            <a:lvl3pPr marL="0" indent="0">
              <a:spcBef>
                <a:spcPts val="588"/>
              </a:spcBef>
              <a:spcAft>
                <a:spcPts val="588"/>
              </a:spcAft>
              <a:buFont typeface="Wingdings" panose="05000000000000000000" pitchFamily="2" charset="2"/>
              <a:buNone/>
              <a:tabLst/>
              <a:defRPr sz="1961" b="1">
                <a:solidFill>
                  <a:schemeClr val="tx2"/>
                </a:solidFill>
              </a:defRPr>
            </a:lvl3pPr>
            <a:lvl4pPr marL="0" indent="0">
              <a:buFont typeface="Wingdings" panose="05000000000000000000" pitchFamily="2" charset="2"/>
              <a:buNone/>
              <a:defRPr sz="1961" b="0"/>
            </a:lvl4pPr>
            <a:lvl5pPr marL="0" indent="0">
              <a:buFont typeface="Wingdings" panose="05000000000000000000" pitchFamily="2" charset="2"/>
              <a:buNone/>
              <a:tabLst/>
              <a:defRPr sz="196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29E16010-65D3-45AE-8775-6DCBA51DD7C5}"/>
              </a:ext>
            </a:extLst>
          </p:cNvPr>
          <p:cNvSpPr/>
          <p:nvPr userDrawn="1"/>
        </p:nvSpPr>
        <p:spPr bwMode="auto">
          <a:xfrm>
            <a:off x="5199576" y="0"/>
            <a:ext cx="6992424" cy="72393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623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4930336" cy="899665"/>
          </a:xfrm>
        </p:spPr>
        <p:txBody>
          <a:bodyPr/>
          <a:lstStyle/>
          <a:p>
            <a:r>
              <a:rPr lang="en-US"/>
              <a:t>Click to edit Master title</a:t>
            </a:r>
          </a:p>
        </p:txBody>
      </p:sp>
      <p:sp>
        <p:nvSpPr>
          <p:cNvPr id="4" name="Text Placeholder 3"/>
          <p:cNvSpPr>
            <a:spLocks noGrp="1"/>
          </p:cNvSpPr>
          <p:nvPr>
            <p:ph type="body" sz="quarter" idx="10"/>
          </p:nvPr>
        </p:nvSpPr>
        <p:spPr>
          <a:xfrm>
            <a:off x="269239" y="1225256"/>
            <a:ext cx="4930336" cy="1979605"/>
          </a:xfrm>
        </p:spPr>
        <p:txBody>
          <a:bodyPr wrap="square">
            <a:spAutoFit/>
          </a:bodyPr>
          <a:lstStyle>
            <a:lvl1pPr marL="0" indent="0">
              <a:spcBef>
                <a:spcPts val="2941"/>
              </a:spcBef>
              <a:buClr>
                <a:schemeClr val="tx1"/>
              </a:buClr>
              <a:buFont typeface="Wingdings" panose="05000000000000000000" pitchFamily="2" charset="2"/>
              <a:buNone/>
              <a:defRPr sz="2745" b="0">
                <a:solidFill>
                  <a:schemeClr val="tx2"/>
                </a:solidFill>
                <a:latin typeface="+mn-lt"/>
              </a:defRPr>
            </a:lvl1pPr>
            <a:lvl2pPr marL="0" indent="0">
              <a:buFont typeface="Wingdings" panose="05000000000000000000" pitchFamily="2" charset="2"/>
              <a:buNone/>
              <a:defRPr sz="1961" b="0"/>
            </a:lvl2pPr>
            <a:lvl3pPr marL="0" indent="0">
              <a:spcBef>
                <a:spcPts val="588"/>
              </a:spcBef>
              <a:spcAft>
                <a:spcPts val="588"/>
              </a:spcAft>
              <a:buFont typeface="Wingdings" panose="05000000000000000000" pitchFamily="2" charset="2"/>
              <a:buNone/>
              <a:tabLst/>
              <a:defRPr sz="1961" b="1">
                <a:solidFill>
                  <a:schemeClr val="tx2"/>
                </a:solidFill>
              </a:defRPr>
            </a:lvl3pPr>
            <a:lvl4pPr marL="0" indent="0">
              <a:buFont typeface="Wingdings" panose="05000000000000000000" pitchFamily="2" charset="2"/>
              <a:buNone/>
              <a:defRPr sz="1961" b="0"/>
            </a:lvl4pPr>
            <a:lvl5pPr marL="0" indent="0">
              <a:buFont typeface="Wingdings" panose="05000000000000000000" pitchFamily="2" charset="2"/>
              <a:buNone/>
              <a:tabLst/>
              <a:defRPr sz="196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29E16010-65D3-45AE-8775-6DCBA51DD7C5}"/>
              </a:ext>
            </a:extLst>
          </p:cNvPr>
          <p:cNvSpPr/>
          <p:nvPr userDrawn="1"/>
        </p:nvSpPr>
        <p:spPr bwMode="auto">
          <a:xfrm>
            <a:off x="5199576" y="0"/>
            <a:ext cx="6992424" cy="72393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0794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SOLUTIONS">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C4253CE-7AEE-493D-AE4B-BED633D2BB99}"/>
              </a:ext>
            </a:extLst>
          </p:cNvPr>
          <p:cNvGrpSpPr/>
          <p:nvPr userDrawn="1"/>
        </p:nvGrpSpPr>
        <p:grpSpPr>
          <a:xfrm>
            <a:off x="1160" y="6497376"/>
            <a:ext cx="12192000" cy="372822"/>
            <a:chOff x="1183" y="6571858"/>
            <a:chExt cx="12436475" cy="380244"/>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83" y="6571858"/>
              <a:ext cx="12436475" cy="380244"/>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95744" y="6594895"/>
              <a:ext cx="1229369" cy="34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tx2"/>
                  </a:solidFill>
                  <a:latin typeface="Segoe UI Semibold" panose="020B0702040204020203" pitchFamily="34" charset="0"/>
                  <a:cs typeface="Segoe UI Semibold" panose="020B0702040204020203" pitchFamily="34" charset="0"/>
                </a:rPr>
                <a:t>SOLUTIONS</a:t>
              </a:r>
              <a:endParaRPr lang="en-US" sz="1568" spc="49">
                <a:solidFill>
                  <a:schemeClr val="tx2"/>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CDAB2B50-8D6D-4A65-A745-C15B38E06096}"/>
                </a:ext>
              </a:extLst>
            </p:cNvPr>
            <p:cNvSpPr/>
            <p:nvPr/>
          </p:nvSpPr>
          <p:spPr bwMode="auto">
            <a:xfrm>
              <a:off x="4772812" y="6616830"/>
              <a:ext cx="68695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8" name="Group 7">
              <a:extLst>
                <a:ext uri="{FF2B5EF4-FFF2-40B4-BE49-F238E27FC236}">
                  <a16:creationId xmlns:a16="http://schemas.microsoft.com/office/drawing/2014/main" id="{E16203A9-F26A-49B3-9926-B80AF25F0A2A}"/>
                </a:ext>
              </a:extLst>
            </p:cNvPr>
            <p:cNvGrpSpPr/>
            <p:nvPr userDrawn="1"/>
          </p:nvGrpSpPr>
          <p:grpSpPr>
            <a:xfrm>
              <a:off x="7883648" y="6616830"/>
              <a:ext cx="1020194" cy="288007"/>
              <a:chOff x="7883648" y="6616830"/>
              <a:chExt cx="1020194" cy="288007"/>
            </a:xfrm>
          </p:grpSpPr>
          <p:sp>
            <p:nvSpPr>
              <p:cNvPr id="31" name="Rectangle 30">
                <a:extLst>
                  <a:ext uri="{FF2B5EF4-FFF2-40B4-BE49-F238E27FC236}">
                    <a16:creationId xmlns:a16="http://schemas.microsoft.com/office/drawing/2014/main" id="{95BBD1E1-31A6-4EA3-8420-B5FE7BD38584}"/>
                  </a:ext>
                </a:extLst>
              </p:cNvPr>
              <p:cNvSpPr/>
              <p:nvPr/>
            </p:nvSpPr>
            <p:spPr bwMode="auto">
              <a:xfrm>
                <a:off x="8114458" y="6616830"/>
                <a:ext cx="789384"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32" name="arrow">
                <a:extLst>
                  <a:ext uri="{FF2B5EF4-FFF2-40B4-BE49-F238E27FC236}">
                    <a16:creationId xmlns:a16="http://schemas.microsoft.com/office/drawing/2014/main" id="{4A0F9E73-3013-4E44-A352-E93B13FE5F81}"/>
                  </a:ext>
                </a:extLst>
              </p:cNvPr>
              <p:cNvSpPr>
                <a:spLocks noChangeAspect="1" noEditPoints="1"/>
              </p:cNvSpPr>
              <p:nvPr/>
            </p:nvSpPr>
            <p:spPr bwMode="auto">
              <a:xfrm>
                <a:off x="78836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grpSp>
          <p:nvGrpSpPr>
            <p:cNvPr id="7" name="Group 6">
              <a:extLst>
                <a:ext uri="{FF2B5EF4-FFF2-40B4-BE49-F238E27FC236}">
                  <a16:creationId xmlns:a16="http://schemas.microsoft.com/office/drawing/2014/main" id="{0A6ACA88-80DB-4E17-BB92-8F0CC5357936}"/>
                </a:ext>
              </a:extLst>
            </p:cNvPr>
            <p:cNvGrpSpPr/>
            <p:nvPr userDrawn="1"/>
          </p:nvGrpSpPr>
          <p:grpSpPr>
            <a:xfrm>
              <a:off x="6160431" y="6616830"/>
              <a:ext cx="1053662" cy="288007"/>
              <a:chOff x="6160431" y="6616830"/>
              <a:chExt cx="1053662" cy="288007"/>
            </a:xfrm>
          </p:grpSpPr>
          <p:sp>
            <p:nvSpPr>
              <p:cNvPr id="34" name="Rectangle 33">
                <a:extLst>
                  <a:ext uri="{FF2B5EF4-FFF2-40B4-BE49-F238E27FC236}">
                    <a16:creationId xmlns:a16="http://schemas.microsoft.com/office/drawing/2014/main" id="{A987931C-C0CE-4F16-9C00-4D0B929B02ED}"/>
                  </a:ext>
                </a:extLst>
              </p:cNvPr>
              <p:cNvSpPr/>
              <p:nvPr/>
            </p:nvSpPr>
            <p:spPr bwMode="auto">
              <a:xfrm>
                <a:off x="6387625" y="6616830"/>
                <a:ext cx="82646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35" name="magnify">
                <a:extLst>
                  <a:ext uri="{FF2B5EF4-FFF2-40B4-BE49-F238E27FC236}">
                    <a16:creationId xmlns:a16="http://schemas.microsoft.com/office/drawing/2014/main" id="{6942164E-C2BC-4ABF-980F-A3495DBA2961}"/>
                  </a:ext>
                </a:extLst>
              </p:cNvPr>
              <p:cNvSpPr>
                <a:spLocks noChangeAspect="1" noEditPoints="1"/>
              </p:cNvSpPr>
              <p:nvPr/>
            </p:nvSpPr>
            <p:spPr bwMode="auto">
              <a:xfrm rot="786292" flipH="1">
                <a:off x="61604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36" name="Straight Connector 35">
              <a:extLst>
                <a:ext uri="{FF2B5EF4-FFF2-40B4-BE49-F238E27FC236}">
                  <a16:creationId xmlns:a16="http://schemas.microsoft.com/office/drawing/2014/main" id="{C9F58D81-CF6A-4905-B841-1C15F1937319}"/>
                </a:ext>
              </a:extLst>
            </p:cNvPr>
            <p:cNvCxnSpPr/>
            <p:nvPr userDrawn="1"/>
          </p:nvCxnSpPr>
          <p:spPr>
            <a:xfrm>
              <a:off x="5761038"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5A335D-A8AB-4706-AFDF-D7610B51FB10}"/>
                </a:ext>
              </a:extLst>
            </p:cNvPr>
            <p:cNvCxnSpPr/>
            <p:nvPr userDrawn="1"/>
          </p:nvCxnSpPr>
          <p:spPr>
            <a:xfrm>
              <a:off x="7592102"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grpSp>
        <p:nvGrpSpPr>
          <p:cNvPr id="22" name="Group 21">
            <a:extLst>
              <a:ext uri="{FF2B5EF4-FFF2-40B4-BE49-F238E27FC236}">
                <a16:creationId xmlns:a16="http://schemas.microsoft.com/office/drawing/2014/main" id="{047EB56A-E477-469E-869F-EF2B21DEA322}"/>
              </a:ext>
            </a:extLst>
          </p:cNvPr>
          <p:cNvGrpSpPr/>
          <p:nvPr userDrawn="1"/>
        </p:nvGrpSpPr>
        <p:grpSpPr>
          <a:xfrm>
            <a:off x="4348976" y="6562986"/>
            <a:ext cx="264019" cy="199029"/>
            <a:chOff x="14466543" y="3803109"/>
            <a:chExt cx="499020" cy="376126"/>
          </a:xfrm>
          <a:noFill/>
        </p:grpSpPr>
        <p:sp>
          <p:nvSpPr>
            <p:cNvPr id="27" name="Freeform 39">
              <a:extLst>
                <a:ext uri="{FF2B5EF4-FFF2-40B4-BE49-F238E27FC236}">
                  <a16:creationId xmlns:a16="http://schemas.microsoft.com/office/drawing/2014/main" id="{711D4851-450F-48CC-9686-73C006D3C343}"/>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29" name="Freeform 40">
              <a:extLst>
                <a:ext uri="{FF2B5EF4-FFF2-40B4-BE49-F238E27FC236}">
                  <a16:creationId xmlns:a16="http://schemas.microsoft.com/office/drawing/2014/main" id="{22781432-A54B-4375-B378-F693A916331C}"/>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221798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SOLUTIONS">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C4253CE-7AEE-493D-AE4B-BED633D2BB99}"/>
              </a:ext>
            </a:extLst>
          </p:cNvPr>
          <p:cNvGrpSpPr/>
          <p:nvPr userDrawn="1"/>
        </p:nvGrpSpPr>
        <p:grpSpPr>
          <a:xfrm>
            <a:off x="1160" y="6497376"/>
            <a:ext cx="12192000" cy="372822"/>
            <a:chOff x="1183" y="6571858"/>
            <a:chExt cx="12436475" cy="380244"/>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83" y="6571858"/>
              <a:ext cx="12436475" cy="380244"/>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95744" y="6594895"/>
              <a:ext cx="1229369" cy="34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tx2"/>
                  </a:solidFill>
                  <a:latin typeface="Segoe UI Semibold" panose="020B0702040204020203" pitchFamily="34" charset="0"/>
                  <a:cs typeface="Segoe UI Semibold" panose="020B0702040204020203" pitchFamily="34" charset="0"/>
                </a:rPr>
                <a:t>SOLUTIONS</a:t>
              </a:r>
              <a:endParaRPr lang="en-US" sz="1568" spc="49">
                <a:solidFill>
                  <a:schemeClr val="tx2"/>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CDAB2B50-8D6D-4A65-A745-C15B38E06096}"/>
                </a:ext>
              </a:extLst>
            </p:cNvPr>
            <p:cNvSpPr/>
            <p:nvPr/>
          </p:nvSpPr>
          <p:spPr bwMode="auto">
            <a:xfrm>
              <a:off x="4772812" y="6616830"/>
              <a:ext cx="68695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8" name="Group 7">
              <a:extLst>
                <a:ext uri="{FF2B5EF4-FFF2-40B4-BE49-F238E27FC236}">
                  <a16:creationId xmlns:a16="http://schemas.microsoft.com/office/drawing/2014/main" id="{E16203A9-F26A-49B3-9926-B80AF25F0A2A}"/>
                </a:ext>
              </a:extLst>
            </p:cNvPr>
            <p:cNvGrpSpPr/>
            <p:nvPr userDrawn="1"/>
          </p:nvGrpSpPr>
          <p:grpSpPr>
            <a:xfrm>
              <a:off x="7883648" y="6616830"/>
              <a:ext cx="1020194" cy="288007"/>
              <a:chOff x="7883648" y="6616830"/>
              <a:chExt cx="1020194" cy="288007"/>
            </a:xfrm>
          </p:grpSpPr>
          <p:sp>
            <p:nvSpPr>
              <p:cNvPr id="31" name="Rectangle 30">
                <a:extLst>
                  <a:ext uri="{FF2B5EF4-FFF2-40B4-BE49-F238E27FC236}">
                    <a16:creationId xmlns:a16="http://schemas.microsoft.com/office/drawing/2014/main" id="{95BBD1E1-31A6-4EA3-8420-B5FE7BD38584}"/>
                  </a:ext>
                </a:extLst>
              </p:cNvPr>
              <p:cNvSpPr/>
              <p:nvPr/>
            </p:nvSpPr>
            <p:spPr bwMode="auto">
              <a:xfrm>
                <a:off x="8114458" y="6616830"/>
                <a:ext cx="789384"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32" name="arrow">
                <a:extLst>
                  <a:ext uri="{FF2B5EF4-FFF2-40B4-BE49-F238E27FC236}">
                    <a16:creationId xmlns:a16="http://schemas.microsoft.com/office/drawing/2014/main" id="{4A0F9E73-3013-4E44-A352-E93B13FE5F81}"/>
                  </a:ext>
                </a:extLst>
              </p:cNvPr>
              <p:cNvSpPr>
                <a:spLocks noChangeAspect="1" noEditPoints="1"/>
              </p:cNvSpPr>
              <p:nvPr/>
            </p:nvSpPr>
            <p:spPr bwMode="auto">
              <a:xfrm>
                <a:off x="78836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grpSp>
          <p:nvGrpSpPr>
            <p:cNvPr id="7" name="Group 6">
              <a:extLst>
                <a:ext uri="{FF2B5EF4-FFF2-40B4-BE49-F238E27FC236}">
                  <a16:creationId xmlns:a16="http://schemas.microsoft.com/office/drawing/2014/main" id="{0A6ACA88-80DB-4E17-BB92-8F0CC5357936}"/>
                </a:ext>
              </a:extLst>
            </p:cNvPr>
            <p:cNvGrpSpPr/>
            <p:nvPr userDrawn="1"/>
          </p:nvGrpSpPr>
          <p:grpSpPr>
            <a:xfrm>
              <a:off x="6160431" y="6616830"/>
              <a:ext cx="1053662" cy="288007"/>
              <a:chOff x="6160431" y="6616830"/>
              <a:chExt cx="1053662" cy="288007"/>
            </a:xfrm>
          </p:grpSpPr>
          <p:sp>
            <p:nvSpPr>
              <p:cNvPr id="34" name="Rectangle 33">
                <a:extLst>
                  <a:ext uri="{FF2B5EF4-FFF2-40B4-BE49-F238E27FC236}">
                    <a16:creationId xmlns:a16="http://schemas.microsoft.com/office/drawing/2014/main" id="{A987931C-C0CE-4F16-9C00-4D0B929B02ED}"/>
                  </a:ext>
                </a:extLst>
              </p:cNvPr>
              <p:cNvSpPr/>
              <p:nvPr/>
            </p:nvSpPr>
            <p:spPr bwMode="auto">
              <a:xfrm>
                <a:off x="6387625" y="6616830"/>
                <a:ext cx="82646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35" name="magnify">
                <a:extLst>
                  <a:ext uri="{FF2B5EF4-FFF2-40B4-BE49-F238E27FC236}">
                    <a16:creationId xmlns:a16="http://schemas.microsoft.com/office/drawing/2014/main" id="{6942164E-C2BC-4ABF-980F-A3495DBA2961}"/>
                  </a:ext>
                </a:extLst>
              </p:cNvPr>
              <p:cNvSpPr>
                <a:spLocks noChangeAspect="1" noEditPoints="1"/>
              </p:cNvSpPr>
              <p:nvPr/>
            </p:nvSpPr>
            <p:spPr bwMode="auto">
              <a:xfrm rot="786292" flipH="1">
                <a:off x="61604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36" name="Straight Connector 35">
              <a:extLst>
                <a:ext uri="{FF2B5EF4-FFF2-40B4-BE49-F238E27FC236}">
                  <a16:creationId xmlns:a16="http://schemas.microsoft.com/office/drawing/2014/main" id="{C9F58D81-CF6A-4905-B841-1C15F1937319}"/>
                </a:ext>
              </a:extLst>
            </p:cNvPr>
            <p:cNvCxnSpPr/>
            <p:nvPr userDrawn="1"/>
          </p:nvCxnSpPr>
          <p:spPr>
            <a:xfrm>
              <a:off x="5761038"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5A335D-A8AB-4706-AFDF-D7610B51FB10}"/>
                </a:ext>
              </a:extLst>
            </p:cNvPr>
            <p:cNvCxnSpPr/>
            <p:nvPr userDrawn="1"/>
          </p:nvCxnSpPr>
          <p:spPr>
            <a:xfrm>
              <a:off x="7592102"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grpSp>
        <p:nvGrpSpPr>
          <p:cNvPr id="20" name="Group 19">
            <a:extLst>
              <a:ext uri="{FF2B5EF4-FFF2-40B4-BE49-F238E27FC236}">
                <a16:creationId xmlns:a16="http://schemas.microsoft.com/office/drawing/2014/main" id="{CB6AF63C-EBC2-444D-9229-FD28604F7D22}"/>
              </a:ext>
            </a:extLst>
          </p:cNvPr>
          <p:cNvGrpSpPr/>
          <p:nvPr userDrawn="1"/>
        </p:nvGrpSpPr>
        <p:grpSpPr>
          <a:xfrm>
            <a:off x="4348976" y="6562986"/>
            <a:ext cx="264019" cy="199029"/>
            <a:chOff x="14466543" y="3803109"/>
            <a:chExt cx="499020" cy="376126"/>
          </a:xfrm>
          <a:noFill/>
        </p:grpSpPr>
        <p:sp>
          <p:nvSpPr>
            <p:cNvPr id="21" name="Freeform 39">
              <a:extLst>
                <a:ext uri="{FF2B5EF4-FFF2-40B4-BE49-F238E27FC236}">
                  <a16:creationId xmlns:a16="http://schemas.microsoft.com/office/drawing/2014/main" id="{BD7488FD-BE48-4D8D-90F7-E9D5E5C907DC}"/>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22" name="Freeform 40">
              <a:extLst>
                <a:ext uri="{FF2B5EF4-FFF2-40B4-BE49-F238E27FC236}">
                  <a16:creationId xmlns:a16="http://schemas.microsoft.com/office/drawing/2014/main" id="{91D168F5-C53C-4E81-ADCA-1154F234EC2B}"/>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15673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image background, right">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7315200" y="1219200"/>
            <a:ext cx="4876800" cy="2438400"/>
          </a:xfrm>
          <a:prstGeom prst="rect">
            <a:avLst/>
          </a:prstGeom>
          <a:solidFill>
            <a:schemeClr val="accent1">
              <a:alpha val="92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975360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dirty="0"/>
              <a:t>Click to edit slide content</a:t>
            </a:r>
          </a:p>
        </p:txBody>
      </p:sp>
      <p:sp>
        <p:nvSpPr>
          <p:cNvPr id="7" name="Picture Placeholder 2"/>
          <p:cNvSpPr>
            <a:spLocks noGrp="1"/>
          </p:cNvSpPr>
          <p:nvPr>
            <p:ph type="pic" sz="quarter" idx="17"/>
          </p:nvPr>
        </p:nvSpPr>
        <p:spPr>
          <a:xfrm>
            <a:off x="10668000" y="0"/>
            <a:ext cx="1524000" cy="559816"/>
          </a:xfrm>
        </p:spPr>
        <p:txBody>
          <a:bodyPr/>
          <a:lstStyle/>
          <a:p>
            <a:endParaRPr lang="en-US" dirty="0"/>
          </a:p>
        </p:txBody>
      </p:sp>
    </p:spTree>
    <p:extLst>
      <p:ext uri="{BB962C8B-B14F-4D97-AF65-F5344CB8AC3E}">
        <p14:creationId xmlns:p14="http://schemas.microsoft.com/office/powerpoint/2010/main" val="13193307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OLUTIONS">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C4253CE-7AEE-493D-AE4B-BED633D2BB99}"/>
              </a:ext>
            </a:extLst>
          </p:cNvPr>
          <p:cNvGrpSpPr/>
          <p:nvPr userDrawn="1"/>
        </p:nvGrpSpPr>
        <p:grpSpPr>
          <a:xfrm>
            <a:off x="1160" y="6497376"/>
            <a:ext cx="12192000" cy="372822"/>
            <a:chOff x="1183" y="6571858"/>
            <a:chExt cx="12436475" cy="380244"/>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83" y="6571858"/>
              <a:ext cx="12436475" cy="380244"/>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95744" y="6594895"/>
              <a:ext cx="1229369" cy="34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tx2"/>
                  </a:solidFill>
                  <a:latin typeface="Segoe UI Semibold" panose="020B0702040204020203" pitchFamily="34" charset="0"/>
                  <a:cs typeface="Segoe UI Semibold" panose="020B0702040204020203" pitchFamily="34" charset="0"/>
                </a:rPr>
                <a:t>SOLUTIONS</a:t>
              </a:r>
              <a:endParaRPr lang="en-US" sz="1568" spc="49">
                <a:solidFill>
                  <a:schemeClr val="tx2"/>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CDAB2B50-8D6D-4A65-A745-C15B38E06096}"/>
                </a:ext>
              </a:extLst>
            </p:cNvPr>
            <p:cNvSpPr/>
            <p:nvPr/>
          </p:nvSpPr>
          <p:spPr bwMode="auto">
            <a:xfrm>
              <a:off x="4772812" y="6616830"/>
              <a:ext cx="68695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8" name="Group 7">
              <a:extLst>
                <a:ext uri="{FF2B5EF4-FFF2-40B4-BE49-F238E27FC236}">
                  <a16:creationId xmlns:a16="http://schemas.microsoft.com/office/drawing/2014/main" id="{E16203A9-F26A-49B3-9926-B80AF25F0A2A}"/>
                </a:ext>
              </a:extLst>
            </p:cNvPr>
            <p:cNvGrpSpPr/>
            <p:nvPr userDrawn="1"/>
          </p:nvGrpSpPr>
          <p:grpSpPr>
            <a:xfrm>
              <a:off x="7883648" y="6616830"/>
              <a:ext cx="1020194" cy="288007"/>
              <a:chOff x="7883648" y="6616830"/>
              <a:chExt cx="1020194" cy="288007"/>
            </a:xfrm>
          </p:grpSpPr>
          <p:sp>
            <p:nvSpPr>
              <p:cNvPr id="31" name="Rectangle 30">
                <a:extLst>
                  <a:ext uri="{FF2B5EF4-FFF2-40B4-BE49-F238E27FC236}">
                    <a16:creationId xmlns:a16="http://schemas.microsoft.com/office/drawing/2014/main" id="{95BBD1E1-31A6-4EA3-8420-B5FE7BD38584}"/>
                  </a:ext>
                </a:extLst>
              </p:cNvPr>
              <p:cNvSpPr/>
              <p:nvPr/>
            </p:nvSpPr>
            <p:spPr bwMode="auto">
              <a:xfrm>
                <a:off x="8114458" y="6616830"/>
                <a:ext cx="789384"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32" name="arrow">
                <a:extLst>
                  <a:ext uri="{FF2B5EF4-FFF2-40B4-BE49-F238E27FC236}">
                    <a16:creationId xmlns:a16="http://schemas.microsoft.com/office/drawing/2014/main" id="{4A0F9E73-3013-4E44-A352-E93B13FE5F81}"/>
                  </a:ext>
                </a:extLst>
              </p:cNvPr>
              <p:cNvSpPr>
                <a:spLocks noChangeAspect="1" noEditPoints="1"/>
              </p:cNvSpPr>
              <p:nvPr/>
            </p:nvSpPr>
            <p:spPr bwMode="auto">
              <a:xfrm>
                <a:off x="78836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grpSp>
          <p:nvGrpSpPr>
            <p:cNvPr id="7" name="Group 6">
              <a:extLst>
                <a:ext uri="{FF2B5EF4-FFF2-40B4-BE49-F238E27FC236}">
                  <a16:creationId xmlns:a16="http://schemas.microsoft.com/office/drawing/2014/main" id="{0A6ACA88-80DB-4E17-BB92-8F0CC5357936}"/>
                </a:ext>
              </a:extLst>
            </p:cNvPr>
            <p:cNvGrpSpPr/>
            <p:nvPr userDrawn="1"/>
          </p:nvGrpSpPr>
          <p:grpSpPr>
            <a:xfrm>
              <a:off x="6160431" y="6616830"/>
              <a:ext cx="1053662" cy="288007"/>
              <a:chOff x="6160431" y="6616830"/>
              <a:chExt cx="1053662" cy="288007"/>
            </a:xfrm>
          </p:grpSpPr>
          <p:sp>
            <p:nvSpPr>
              <p:cNvPr id="34" name="Rectangle 33">
                <a:extLst>
                  <a:ext uri="{FF2B5EF4-FFF2-40B4-BE49-F238E27FC236}">
                    <a16:creationId xmlns:a16="http://schemas.microsoft.com/office/drawing/2014/main" id="{A987931C-C0CE-4F16-9C00-4D0B929B02ED}"/>
                  </a:ext>
                </a:extLst>
              </p:cNvPr>
              <p:cNvSpPr/>
              <p:nvPr/>
            </p:nvSpPr>
            <p:spPr bwMode="auto">
              <a:xfrm>
                <a:off x="6387625" y="6616830"/>
                <a:ext cx="82646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35" name="magnify">
                <a:extLst>
                  <a:ext uri="{FF2B5EF4-FFF2-40B4-BE49-F238E27FC236}">
                    <a16:creationId xmlns:a16="http://schemas.microsoft.com/office/drawing/2014/main" id="{6942164E-C2BC-4ABF-980F-A3495DBA2961}"/>
                  </a:ext>
                </a:extLst>
              </p:cNvPr>
              <p:cNvSpPr>
                <a:spLocks noChangeAspect="1" noEditPoints="1"/>
              </p:cNvSpPr>
              <p:nvPr/>
            </p:nvSpPr>
            <p:spPr bwMode="auto">
              <a:xfrm rot="786292" flipH="1">
                <a:off x="61604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36" name="Straight Connector 35">
              <a:extLst>
                <a:ext uri="{FF2B5EF4-FFF2-40B4-BE49-F238E27FC236}">
                  <a16:creationId xmlns:a16="http://schemas.microsoft.com/office/drawing/2014/main" id="{C9F58D81-CF6A-4905-B841-1C15F1937319}"/>
                </a:ext>
              </a:extLst>
            </p:cNvPr>
            <p:cNvCxnSpPr/>
            <p:nvPr userDrawn="1"/>
          </p:nvCxnSpPr>
          <p:spPr>
            <a:xfrm>
              <a:off x="5761038"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5A335D-A8AB-4706-AFDF-D7610B51FB10}"/>
                </a:ext>
              </a:extLst>
            </p:cNvPr>
            <p:cNvCxnSpPr/>
            <p:nvPr userDrawn="1"/>
          </p:nvCxnSpPr>
          <p:spPr>
            <a:xfrm>
              <a:off x="7592102"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8A8DA8E5-1A31-4187-8889-17DD5C629159}"/>
              </a:ext>
            </a:extLst>
          </p:cNvPr>
          <p:cNvSpPr>
            <a:spLocks noGrp="1"/>
          </p:cNvSpPr>
          <p:nvPr>
            <p:ph type="body" sz="quarter" idx="10"/>
          </p:nvPr>
        </p:nvSpPr>
        <p:spPr>
          <a:xfrm>
            <a:off x="226937" y="1287055"/>
            <a:ext cx="6977801" cy="1602394"/>
          </a:xfrm>
        </p:spPr>
        <p:txBody>
          <a:bodyPr/>
          <a:lstStyle>
            <a:lvl1pPr>
              <a:defRPr sz="2353">
                <a:solidFill>
                  <a:schemeClr val="tx2"/>
                </a:solidFill>
              </a:defRPr>
            </a:lvl1pPr>
            <a:lvl2pPr>
              <a:defRPr sz="1765"/>
            </a:lvl2pPr>
            <a:lvl3pPr>
              <a:defRPr sz="1568"/>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1" name="Group 20">
            <a:extLst>
              <a:ext uri="{FF2B5EF4-FFF2-40B4-BE49-F238E27FC236}">
                <a16:creationId xmlns:a16="http://schemas.microsoft.com/office/drawing/2014/main" id="{4BB57905-B533-4E8F-B408-D575D4E2032D}"/>
              </a:ext>
            </a:extLst>
          </p:cNvPr>
          <p:cNvGrpSpPr/>
          <p:nvPr userDrawn="1"/>
        </p:nvGrpSpPr>
        <p:grpSpPr>
          <a:xfrm>
            <a:off x="4348976" y="6562986"/>
            <a:ext cx="264019" cy="199029"/>
            <a:chOff x="14466543" y="3803109"/>
            <a:chExt cx="499020" cy="376126"/>
          </a:xfrm>
          <a:noFill/>
        </p:grpSpPr>
        <p:sp>
          <p:nvSpPr>
            <p:cNvPr id="22" name="Freeform 39">
              <a:extLst>
                <a:ext uri="{FF2B5EF4-FFF2-40B4-BE49-F238E27FC236}">
                  <a16:creationId xmlns:a16="http://schemas.microsoft.com/office/drawing/2014/main" id="{46C023CE-091E-4591-97B2-3E087980618E}"/>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27" name="Freeform 40">
              <a:extLst>
                <a:ext uri="{FF2B5EF4-FFF2-40B4-BE49-F238E27FC236}">
                  <a16:creationId xmlns:a16="http://schemas.microsoft.com/office/drawing/2014/main" id="{51F51C19-93E9-4848-9F90-7D79732AD958}"/>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75125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OLUTIO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635895"/>
            <a:ext cx="4979184" cy="1798544"/>
          </a:xfrm>
        </p:spPr>
        <p:txBody>
          <a:bodyPr wrap="square">
            <a:spAutoFit/>
          </a:bodyPr>
          <a:lstStyle>
            <a:lvl1pPr marL="0" indent="0">
              <a:spcBef>
                <a:spcPts val="2941"/>
              </a:spcBef>
              <a:buClr>
                <a:schemeClr val="tx1"/>
              </a:buClr>
              <a:buFont typeface="Wingdings" panose="05000000000000000000" pitchFamily="2" charset="2"/>
              <a:buNone/>
              <a:defRPr sz="2353" b="0">
                <a:solidFill>
                  <a:schemeClr val="tx2"/>
                </a:solidFill>
                <a:latin typeface="+mn-lt"/>
              </a:defRPr>
            </a:lvl1pPr>
            <a:lvl2pPr marL="0" indent="0">
              <a:buFont typeface="Wingdings" panose="05000000000000000000" pitchFamily="2" charset="2"/>
              <a:buNone/>
              <a:defRPr sz="1765" b="0"/>
            </a:lvl2pPr>
            <a:lvl3pPr marL="0" indent="0">
              <a:spcBef>
                <a:spcPts val="588"/>
              </a:spcBef>
              <a:spcAft>
                <a:spcPts val="588"/>
              </a:spcAft>
              <a:buFont typeface="Wingdings" panose="05000000000000000000" pitchFamily="2" charset="2"/>
              <a:buNone/>
              <a:tabLst/>
              <a:defRPr sz="1765" b="1">
                <a:solidFill>
                  <a:schemeClr val="tx2"/>
                </a:solidFill>
              </a:defRPr>
            </a:lvl3pPr>
            <a:lvl4pPr marL="0" indent="0">
              <a:buFont typeface="Wingdings" panose="05000000000000000000" pitchFamily="2" charset="2"/>
              <a:buNone/>
              <a:defRPr sz="1765" b="0"/>
            </a:lvl4pPr>
            <a:lvl5pPr marL="0" indent="0">
              <a:buFont typeface="Wingdings" panose="05000000000000000000" pitchFamily="2" charset="2"/>
              <a:buNone/>
              <a:tabLst/>
              <a:defRPr sz="176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4C4253CE-7AEE-493D-AE4B-BED633D2BB99}"/>
              </a:ext>
            </a:extLst>
          </p:cNvPr>
          <p:cNvGrpSpPr/>
          <p:nvPr userDrawn="1"/>
        </p:nvGrpSpPr>
        <p:grpSpPr>
          <a:xfrm>
            <a:off x="1160" y="6497376"/>
            <a:ext cx="12192000" cy="372822"/>
            <a:chOff x="1183" y="6571858"/>
            <a:chExt cx="12436475" cy="380244"/>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83" y="6571858"/>
              <a:ext cx="12436475" cy="380244"/>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95744" y="6594895"/>
              <a:ext cx="1229369" cy="34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tx2"/>
                  </a:solidFill>
                  <a:latin typeface="Segoe UI Semibold" panose="020B0702040204020203" pitchFamily="34" charset="0"/>
                  <a:cs typeface="Segoe UI Semibold" panose="020B0702040204020203" pitchFamily="34" charset="0"/>
                </a:rPr>
                <a:t>SOLUTIONS</a:t>
              </a:r>
              <a:endParaRPr lang="en-US" sz="1568" spc="49">
                <a:solidFill>
                  <a:schemeClr val="tx2"/>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CDAB2B50-8D6D-4A65-A745-C15B38E06096}"/>
                </a:ext>
              </a:extLst>
            </p:cNvPr>
            <p:cNvSpPr/>
            <p:nvPr/>
          </p:nvSpPr>
          <p:spPr bwMode="auto">
            <a:xfrm>
              <a:off x="4772812" y="6616830"/>
              <a:ext cx="68695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8" name="Group 7">
              <a:extLst>
                <a:ext uri="{FF2B5EF4-FFF2-40B4-BE49-F238E27FC236}">
                  <a16:creationId xmlns:a16="http://schemas.microsoft.com/office/drawing/2014/main" id="{E16203A9-F26A-49B3-9926-B80AF25F0A2A}"/>
                </a:ext>
              </a:extLst>
            </p:cNvPr>
            <p:cNvGrpSpPr/>
            <p:nvPr userDrawn="1"/>
          </p:nvGrpSpPr>
          <p:grpSpPr>
            <a:xfrm>
              <a:off x="7883648" y="6616830"/>
              <a:ext cx="1020194" cy="288007"/>
              <a:chOff x="7883648" y="6616830"/>
              <a:chExt cx="1020194" cy="288007"/>
            </a:xfrm>
          </p:grpSpPr>
          <p:sp>
            <p:nvSpPr>
              <p:cNvPr id="31" name="Rectangle 30">
                <a:extLst>
                  <a:ext uri="{FF2B5EF4-FFF2-40B4-BE49-F238E27FC236}">
                    <a16:creationId xmlns:a16="http://schemas.microsoft.com/office/drawing/2014/main" id="{95BBD1E1-31A6-4EA3-8420-B5FE7BD38584}"/>
                  </a:ext>
                </a:extLst>
              </p:cNvPr>
              <p:cNvSpPr/>
              <p:nvPr/>
            </p:nvSpPr>
            <p:spPr bwMode="auto">
              <a:xfrm>
                <a:off x="8114458" y="6616830"/>
                <a:ext cx="789384"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32" name="arrow">
                <a:extLst>
                  <a:ext uri="{FF2B5EF4-FFF2-40B4-BE49-F238E27FC236}">
                    <a16:creationId xmlns:a16="http://schemas.microsoft.com/office/drawing/2014/main" id="{4A0F9E73-3013-4E44-A352-E93B13FE5F81}"/>
                  </a:ext>
                </a:extLst>
              </p:cNvPr>
              <p:cNvSpPr>
                <a:spLocks noChangeAspect="1" noEditPoints="1"/>
              </p:cNvSpPr>
              <p:nvPr/>
            </p:nvSpPr>
            <p:spPr bwMode="auto">
              <a:xfrm>
                <a:off x="78836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grpSp>
          <p:nvGrpSpPr>
            <p:cNvPr id="7" name="Group 6">
              <a:extLst>
                <a:ext uri="{FF2B5EF4-FFF2-40B4-BE49-F238E27FC236}">
                  <a16:creationId xmlns:a16="http://schemas.microsoft.com/office/drawing/2014/main" id="{0A6ACA88-80DB-4E17-BB92-8F0CC5357936}"/>
                </a:ext>
              </a:extLst>
            </p:cNvPr>
            <p:cNvGrpSpPr/>
            <p:nvPr userDrawn="1"/>
          </p:nvGrpSpPr>
          <p:grpSpPr>
            <a:xfrm>
              <a:off x="6160431" y="6616830"/>
              <a:ext cx="1053662" cy="288007"/>
              <a:chOff x="6160431" y="6616830"/>
              <a:chExt cx="1053662" cy="288007"/>
            </a:xfrm>
          </p:grpSpPr>
          <p:sp>
            <p:nvSpPr>
              <p:cNvPr id="34" name="Rectangle 33">
                <a:extLst>
                  <a:ext uri="{FF2B5EF4-FFF2-40B4-BE49-F238E27FC236}">
                    <a16:creationId xmlns:a16="http://schemas.microsoft.com/office/drawing/2014/main" id="{A987931C-C0CE-4F16-9C00-4D0B929B02ED}"/>
                  </a:ext>
                </a:extLst>
              </p:cNvPr>
              <p:cNvSpPr/>
              <p:nvPr/>
            </p:nvSpPr>
            <p:spPr bwMode="auto">
              <a:xfrm>
                <a:off x="6387625" y="6616830"/>
                <a:ext cx="82646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35" name="magnify">
                <a:extLst>
                  <a:ext uri="{FF2B5EF4-FFF2-40B4-BE49-F238E27FC236}">
                    <a16:creationId xmlns:a16="http://schemas.microsoft.com/office/drawing/2014/main" id="{6942164E-C2BC-4ABF-980F-A3495DBA2961}"/>
                  </a:ext>
                </a:extLst>
              </p:cNvPr>
              <p:cNvSpPr>
                <a:spLocks noChangeAspect="1" noEditPoints="1"/>
              </p:cNvSpPr>
              <p:nvPr/>
            </p:nvSpPr>
            <p:spPr bwMode="auto">
              <a:xfrm rot="786292" flipH="1">
                <a:off x="61604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36" name="Straight Connector 35">
              <a:extLst>
                <a:ext uri="{FF2B5EF4-FFF2-40B4-BE49-F238E27FC236}">
                  <a16:creationId xmlns:a16="http://schemas.microsoft.com/office/drawing/2014/main" id="{C9F58D81-CF6A-4905-B841-1C15F1937319}"/>
                </a:ext>
              </a:extLst>
            </p:cNvPr>
            <p:cNvCxnSpPr/>
            <p:nvPr userDrawn="1"/>
          </p:nvCxnSpPr>
          <p:spPr>
            <a:xfrm>
              <a:off x="5761038"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5A335D-A8AB-4706-AFDF-D7610B51FB10}"/>
                </a:ext>
              </a:extLst>
            </p:cNvPr>
            <p:cNvCxnSpPr/>
            <p:nvPr userDrawn="1"/>
          </p:nvCxnSpPr>
          <p:spPr>
            <a:xfrm>
              <a:off x="7592102"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grpSp>
        <p:nvGrpSpPr>
          <p:cNvPr id="21" name="Group 20">
            <a:extLst>
              <a:ext uri="{FF2B5EF4-FFF2-40B4-BE49-F238E27FC236}">
                <a16:creationId xmlns:a16="http://schemas.microsoft.com/office/drawing/2014/main" id="{9D6B6F30-2DA9-4210-B8F6-09C095E7B710}"/>
              </a:ext>
            </a:extLst>
          </p:cNvPr>
          <p:cNvGrpSpPr/>
          <p:nvPr userDrawn="1"/>
        </p:nvGrpSpPr>
        <p:grpSpPr>
          <a:xfrm>
            <a:off x="4348976" y="6562986"/>
            <a:ext cx="264019" cy="199029"/>
            <a:chOff x="14466543" y="3803109"/>
            <a:chExt cx="499020" cy="376126"/>
          </a:xfrm>
          <a:noFill/>
        </p:grpSpPr>
        <p:sp>
          <p:nvSpPr>
            <p:cNvPr id="22" name="Freeform 39">
              <a:extLst>
                <a:ext uri="{FF2B5EF4-FFF2-40B4-BE49-F238E27FC236}">
                  <a16:creationId xmlns:a16="http://schemas.microsoft.com/office/drawing/2014/main" id="{63DBEC80-4A80-41C6-96F6-761017A9AB1A}"/>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29" name="Freeform 40">
              <a:extLst>
                <a:ext uri="{FF2B5EF4-FFF2-40B4-BE49-F238E27FC236}">
                  <a16:creationId xmlns:a16="http://schemas.microsoft.com/office/drawing/2014/main" id="{21D2B8FE-E02C-42C3-B377-11C82AC3FC2F}"/>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207471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INGS - BUILD -TIT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60" y="6495894"/>
            <a:ext cx="12192000" cy="372822"/>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48498" y="6519389"/>
            <a:ext cx="1203387" cy="3349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4821" tIns="44821" rIns="44821" bIns="44821"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bg1">
                    <a:lumMod val="65000"/>
                  </a:schemeClr>
                </a:solidFill>
                <a:latin typeface="Segoe UI Semibold" panose="020B0702040204020203" pitchFamily="34" charset="0"/>
                <a:cs typeface="Segoe UI Semibold" panose="020B0702040204020203" pitchFamily="34" charset="0"/>
              </a:rPr>
              <a:t>SOLUTIONS</a:t>
            </a:r>
            <a:endParaRPr lang="en-US" sz="1568"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grpSp>
        <p:nvGrpSpPr>
          <p:cNvPr id="6" name="Group 5">
            <a:extLst>
              <a:ext uri="{FF2B5EF4-FFF2-40B4-BE49-F238E27FC236}">
                <a16:creationId xmlns:a16="http://schemas.microsoft.com/office/drawing/2014/main" id="{C7452896-7389-4562-815B-094437F080CF}"/>
              </a:ext>
            </a:extLst>
          </p:cNvPr>
          <p:cNvGrpSpPr/>
          <p:nvPr userDrawn="1"/>
        </p:nvGrpSpPr>
        <p:grpSpPr>
          <a:xfrm>
            <a:off x="4348976" y="6540004"/>
            <a:ext cx="7069110" cy="283510"/>
            <a:chOff x="4436182" y="6670182"/>
            <a:chExt cx="7210860" cy="289153"/>
          </a:xfrm>
        </p:grpSpPr>
        <p:sp>
          <p:nvSpPr>
            <p:cNvPr id="28" name="Rectangle 27">
              <a:extLst>
                <a:ext uri="{FF2B5EF4-FFF2-40B4-BE49-F238E27FC236}">
                  <a16:creationId xmlns:a16="http://schemas.microsoft.com/office/drawing/2014/main" id="{CDAB2B50-8D6D-4A65-A745-C15B38E06096}"/>
                </a:ext>
              </a:extLst>
            </p:cNvPr>
            <p:cNvSpPr/>
            <p:nvPr/>
          </p:nvSpPr>
          <p:spPr bwMode="auto">
            <a:xfrm>
              <a:off x="4772812" y="6670182"/>
              <a:ext cx="686958"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3" name="Group 2">
              <a:extLst>
                <a:ext uri="{FF2B5EF4-FFF2-40B4-BE49-F238E27FC236}">
                  <a16:creationId xmlns:a16="http://schemas.microsoft.com/office/drawing/2014/main" id="{6AA5F82C-8A85-4E92-98F6-20AA2DC6C508}"/>
                </a:ext>
              </a:extLst>
            </p:cNvPr>
            <p:cNvGrpSpPr/>
            <p:nvPr userDrawn="1"/>
          </p:nvGrpSpPr>
          <p:grpSpPr>
            <a:xfrm>
              <a:off x="8656638" y="6670183"/>
              <a:ext cx="1300656" cy="288006"/>
              <a:chOff x="8656638" y="6670183"/>
              <a:chExt cx="1300656" cy="288006"/>
            </a:xfrm>
          </p:grpSpPr>
          <p:grpSp>
            <p:nvGrpSpPr>
              <p:cNvPr id="7" name="Group 6">
                <a:extLst>
                  <a:ext uri="{FF2B5EF4-FFF2-40B4-BE49-F238E27FC236}">
                    <a16:creationId xmlns:a16="http://schemas.microsoft.com/office/drawing/2014/main" id="{0A6ACA88-80DB-4E17-BB92-8F0CC5357936}"/>
                  </a:ext>
                </a:extLst>
              </p:cNvPr>
              <p:cNvGrpSpPr/>
              <p:nvPr userDrawn="1"/>
            </p:nvGrpSpPr>
            <p:grpSpPr>
              <a:xfrm>
                <a:off x="8903631" y="6670183"/>
                <a:ext cx="1053663" cy="288006"/>
                <a:chOff x="8903631" y="6616831"/>
                <a:chExt cx="1053663" cy="288006"/>
              </a:xfrm>
            </p:grpSpPr>
            <p:sp>
              <p:nvSpPr>
                <p:cNvPr id="34" name="Rectangle 33">
                  <a:extLst>
                    <a:ext uri="{FF2B5EF4-FFF2-40B4-BE49-F238E27FC236}">
                      <a16:creationId xmlns:a16="http://schemas.microsoft.com/office/drawing/2014/main" id="{A987931C-C0CE-4F16-9C00-4D0B929B02ED}"/>
                    </a:ext>
                  </a:extLst>
                </p:cNvPr>
                <p:cNvSpPr/>
                <p:nvPr/>
              </p:nvSpPr>
              <p:spPr bwMode="auto">
                <a:xfrm>
                  <a:off x="9130825" y="6616831"/>
                  <a:ext cx="826469"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35" name="magnify">
                  <a:extLst>
                    <a:ext uri="{FF2B5EF4-FFF2-40B4-BE49-F238E27FC236}">
                      <a16:creationId xmlns:a16="http://schemas.microsoft.com/office/drawing/2014/main" id="{6942164E-C2BC-4ABF-980F-A3495DBA2961}"/>
                    </a:ext>
                  </a:extLst>
                </p:cNvPr>
                <p:cNvSpPr>
                  <a:spLocks noChangeAspect="1" noEditPoints="1"/>
                </p:cNvSpPr>
                <p:nvPr/>
              </p:nvSpPr>
              <p:spPr bwMode="auto">
                <a:xfrm rot="786292" flipH="1">
                  <a:off x="89036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36" name="Straight Connector 35">
                <a:extLst>
                  <a:ext uri="{FF2B5EF4-FFF2-40B4-BE49-F238E27FC236}">
                    <a16:creationId xmlns:a16="http://schemas.microsoft.com/office/drawing/2014/main" id="{C9F58D81-CF6A-4905-B841-1C15F1937319}"/>
                  </a:ext>
                </a:extLst>
              </p:cNvPr>
              <p:cNvCxnSpPr/>
              <p:nvPr userDrawn="1"/>
            </p:nvCxnSpPr>
            <p:spPr>
              <a:xfrm>
                <a:off x="8656638"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87788769-09DB-45C8-AB90-49203EB91894}"/>
                </a:ext>
              </a:extLst>
            </p:cNvPr>
            <p:cNvGrpSpPr/>
            <p:nvPr userDrawn="1"/>
          </p:nvGrpSpPr>
          <p:grpSpPr>
            <a:xfrm>
              <a:off x="10335302" y="6670183"/>
              <a:ext cx="1311740" cy="288006"/>
              <a:chOff x="10335302" y="6670183"/>
              <a:chExt cx="1311740" cy="288006"/>
            </a:xfrm>
          </p:grpSpPr>
          <p:grpSp>
            <p:nvGrpSpPr>
              <p:cNvPr id="8" name="Group 7">
                <a:extLst>
                  <a:ext uri="{FF2B5EF4-FFF2-40B4-BE49-F238E27FC236}">
                    <a16:creationId xmlns:a16="http://schemas.microsoft.com/office/drawing/2014/main" id="{E16203A9-F26A-49B3-9926-B80AF25F0A2A}"/>
                  </a:ext>
                </a:extLst>
              </p:cNvPr>
              <p:cNvGrpSpPr/>
              <p:nvPr userDrawn="1"/>
            </p:nvGrpSpPr>
            <p:grpSpPr>
              <a:xfrm>
                <a:off x="10626848" y="6670183"/>
                <a:ext cx="1020194" cy="288006"/>
                <a:chOff x="10626848" y="6616831"/>
                <a:chExt cx="1020194" cy="288006"/>
              </a:xfrm>
            </p:grpSpPr>
            <p:sp>
              <p:nvSpPr>
                <p:cNvPr id="31" name="Rectangle 30">
                  <a:extLst>
                    <a:ext uri="{FF2B5EF4-FFF2-40B4-BE49-F238E27FC236}">
                      <a16:creationId xmlns:a16="http://schemas.microsoft.com/office/drawing/2014/main" id="{95BBD1E1-31A6-4EA3-8420-B5FE7BD38584}"/>
                    </a:ext>
                  </a:extLst>
                </p:cNvPr>
                <p:cNvSpPr/>
                <p:nvPr/>
              </p:nvSpPr>
              <p:spPr bwMode="auto">
                <a:xfrm>
                  <a:off x="10857658" y="6616831"/>
                  <a:ext cx="789384"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32" name="arrow">
                  <a:extLst>
                    <a:ext uri="{FF2B5EF4-FFF2-40B4-BE49-F238E27FC236}">
                      <a16:creationId xmlns:a16="http://schemas.microsoft.com/office/drawing/2014/main" id="{4A0F9E73-3013-4E44-A352-E93B13FE5F81}"/>
                    </a:ext>
                  </a:extLst>
                </p:cNvPr>
                <p:cNvSpPr>
                  <a:spLocks noChangeAspect="1" noEditPoints="1"/>
                </p:cNvSpPr>
                <p:nvPr/>
              </p:nvSpPr>
              <p:spPr bwMode="auto">
                <a:xfrm>
                  <a:off x="106268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37" name="Straight Connector 36">
                <a:extLst>
                  <a:ext uri="{FF2B5EF4-FFF2-40B4-BE49-F238E27FC236}">
                    <a16:creationId xmlns:a16="http://schemas.microsoft.com/office/drawing/2014/main" id="{945A335D-A8AB-4706-AFDF-D7610B51FB10}"/>
                  </a:ext>
                </a:extLst>
              </p:cNvPr>
              <p:cNvCxnSpPr/>
              <p:nvPr userDrawn="1"/>
            </p:nvCxnSpPr>
            <p:spPr>
              <a:xfrm>
                <a:off x="10335302"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171641A-6B62-4546-8BB7-AA2C7332B9FF}"/>
                </a:ext>
              </a:extLst>
            </p:cNvPr>
            <p:cNvGrpSpPr/>
            <p:nvPr userDrawn="1"/>
          </p:nvGrpSpPr>
          <p:grpSpPr>
            <a:xfrm>
              <a:off x="5712857" y="6671329"/>
              <a:ext cx="2618116" cy="288006"/>
              <a:chOff x="5732591" y="6671329"/>
              <a:chExt cx="2618116" cy="288006"/>
            </a:xfrm>
          </p:grpSpPr>
          <p:sp>
            <p:nvSpPr>
              <p:cNvPr id="19" name="Rectangle 18">
                <a:extLst>
                  <a:ext uri="{FF2B5EF4-FFF2-40B4-BE49-F238E27FC236}">
                    <a16:creationId xmlns:a16="http://schemas.microsoft.com/office/drawing/2014/main" id="{EA9E1FA1-EFB4-42F6-B9E2-6861129FA408}"/>
                  </a:ext>
                </a:extLst>
              </p:cNvPr>
              <p:cNvSpPr/>
              <p:nvPr userDrawn="1"/>
            </p:nvSpPr>
            <p:spPr bwMode="auto">
              <a:xfrm>
                <a:off x="5732591" y="6671329"/>
                <a:ext cx="684145"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tx2"/>
                    </a:solidFill>
                    <a:latin typeface="Segoe UI" panose="020B0502040204020203" pitchFamily="34" charset="0"/>
                    <a:ea typeface="Segoe UI" panose="020B0502040204020203" pitchFamily="34" charset="0"/>
                    <a:cs typeface="Segoe UI" panose="020B0502040204020203" pitchFamily="34" charset="0"/>
                  </a:rPr>
                  <a:t>Build</a:t>
                </a:r>
              </a:p>
            </p:txBody>
          </p:sp>
          <p:sp>
            <p:nvSpPr>
              <p:cNvPr id="20" name="Rectangle 19">
                <a:extLst>
                  <a:ext uri="{FF2B5EF4-FFF2-40B4-BE49-F238E27FC236}">
                    <a16:creationId xmlns:a16="http://schemas.microsoft.com/office/drawing/2014/main" id="{81A94E1F-80B0-48C3-9EE2-398B0388492D}"/>
                  </a:ext>
                </a:extLst>
              </p:cNvPr>
              <p:cNvSpPr/>
              <p:nvPr userDrawn="1"/>
            </p:nvSpPr>
            <p:spPr bwMode="auto">
              <a:xfrm>
                <a:off x="6446425" y="6671329"/>
                <a:ext cx="934061"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Connect</a:t>
                </a:r>
              </a:p>
            </p:txBody>
          </p:sp>
          <p:sp>
            <p:nvSpPr>
              <p:cNvPr id="21" name="Rectangle 20">
                <a:extLst>
                  <a:ext uri="{FF2B5EF4-FFF2-40B4-BE49-F238E27FC236}">
                    <a16:creationId xmlns:a16="http://schemas.microsoft.com/office/drawing/2014/main" id="{C8AD06F0-C36B-4E48-9139-43368B1C0E17}"/>
                  </a:ext>
                </a:extLst>
              </p:cNvPr>
              <p:cNvSpPr/>
              <p:nvPr userDrawn="1"/>
            </p:nvSpPr>
            <p:spPr bwMode="auto">
              <a:xfrm>
                <a:off x="7434371" y="6671329"/>
                <a:ext cx="916336"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Manage</a:t>
                </a:r>
              </a:p>
            </p:txBody>
          </p:sp>
        </p:grpSp>
        <p:grpSp>
          <p:nvGrpSpPr>
            <p:cNvPr id="33" name="Group 32">
              <a:extLst>
                <a:ext uri="{FF2B5EF4-FFF2-40B4-BE49-F238E27FC236}">
                  <a16:creationId xmlns:a16="http://schemas.microsoft.com/office/drawing/2014/main" id="{BA6AB8E4-819D-44B8-9EC8-148176C178C5}"/>
                </a:ext>
              </a:extLst>
            </p:cNvPr>
            <p:cNvGrpSpPr/>
            <p:nvPr userDrawn="1"/>
          </p:nvGrpSpPr>
          <p:grpSpPr>
            <a:xfrm>
              <a:off x="4436182" y="6693638"/>
              <a:ext cx="269313" cy="202991"/>
              <a:chOff x="14466543" y="3803109"/>
              <a:chExt cx="499020" cy="376126"/>
            </a:xfrm>
            <a:noFill/>
          </p:grpSpPr>
          <p:sp>
            <p:nvSpPr>
              <p:cNvPr id="38" name="Freeform 39">
                <a:extLst>
                  <a:ext uri="{FF2B5EF4-FFF2-40B4-BE49-F238E27FC236}">
                    <a16:creationId xmlns:a16="http://schemas.microsoft.com/office/drawing/2014/main" id="{22695ED7-B409-4B68-9D1D-5FFCD3FE1749}"/>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39" name="Freeform 40">
                <a:extLst>
                  <a:ext uri="{FF2B5EF4-FFF2-40B4-BE49-F238E27FC236}">
                    <a16:creationId xmlns:a16="http://schemas.microsoft.com/office/drawing/2014/main" id="{F08872FA-B3A2-4B4C-822F-DF2DA701535F}"/>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cxnSp>
          <p:nvCxnSpPr>
            <p:cNvPr id="27" name="Straight Connector 26">
              <a:extLst>
                <a:ext uri="{FF2B5EF4-FFF2-40B4-BE49-F238E27FC236}">
                  <a16:creationId xmlns:a16="http://schemas.microsoft.com/office/drawing/2014/main" id="{5DBC4663-C414-4674-BB23-8E2F3D2CB0A7}"/>
                </a:ext>
              </a:extLst>
            </p:cNvPr>
            <p:cNvCxnSpPr/>
            <p:nvPr userDrawn="1"/>
          </p:nvCxnSpPr>
          <p:spPr>
            <a:xfrm>
              <a:off x="5645539"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877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INGS - BUILD CONTENT">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60" y="6497376"/>
            <a:ext cx="12192000" cy="372822"/>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48498" y="6520871"/>
            <a:ext cx="1203387" cy="3349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4821" tIns="44821" rIns="44821" bIns="44821"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bg1">
                    <a:lumMod val="65000"/>
                  </a:schemeClr>
                </a:solidFill>
                <a:latin typeface="Segoe UI Semibold" panose="020B0702040204020203" pitchFamily="34" charset="0"/>
                <a:cs typeface="Segoe UI Semibold" panose="020B0702040204020203" pitchFamily="34" charset="0"/>
              </a:rPr>
              <a:t>SOLUTIONS</a:t>
            </a:r>
            <a:endParaRPr lang="en-US" sz="1568"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652C929-85B3-4637-BA2A-CEF929C4BAB4}"/>
              </a:ext>
            </a:extLst>
          </p:cNvPr>
          <p:cNvSpPr>
            <a:spLocks noGrp="1"/>
          </p:cNvSpPr>
          <p:nvPr userDrawn="1">
            <p:ph type="body" sz="quarter" idx="10"/>
          </p:nvPr>
        </p:nvSpPr>
        <p:spPr>
          <a:xfrm>
            <a:off x="269240" y="1189177"/>
            <a:ext cx="5454807" cy="1635589"/>
          </a:xfrm>
        </p:spPr>
        <p:txBody>
          <a:bodyPr/>
          <a:lstStyle>
            <a:lvl1pPr marL="0" indent="0">
              <a:buNone/>
              <a:defRPr sz="2353"/>
            </a:lvl1pPr>
            <a:lvl2pPr marL="0" indent="0">
              <a:buNone/>
              <a:defRPr sz="1765"/>
            </a:lvl2pPr>
            <a:lvl3pPr marL="0" indent="0">
              <a:buNone/>
              <a:defRPr sz="1568"/>
            </a:lvl3pPr>
            <a:lvl4pPr marL="0" indent="0">
              <a:buNone/>
              <a:defRPr sz="1568"/>
            </a:lvl4pPr>
            <a:lvl5pPr marL="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a:extLst>
              <a:ext uri="{FF2B5EF4-FFF2-40B4-BE49-F238E27FC236}">
                <a16:creationId xmlns:a16="http://schemas.microsoft.com/office/drawing/2014/main" id="{47CDE369-62B0-48D5-90E7-E69AA62AEA12}"/>
              </a:ext>
            </a:extLst>
          </p:cNvPr>
          <p:cNvGrpSpPr/>
          <p:nvPr userDrawn="1"/>
        </p:nvGrpSpPr>
        <p:grpSpPr>
          <a:xfrm>
            <a:off x="4348976" y="6540004"/>
            <a:ext cx="7069110" cy="283510"/>
            <a:chOff x="4436182" y="6670182"/>
            <a:chExt cx="7210860" cy="289153"/>
          </a:xfrm>
        </p:grpSpPr>
        <p:sp>
          <p:nvSpPr>
            <p:cNvPr id="38" name="Rectangle 37">
              <a:extLst>
                <a:ext uri="{FF2B5EF4-FFF2-40B4-BE49-F238E27FC236}">
                  <a16:creationId xmlns:a16="http://schemas.microsoft.com/office/drawing/2014/main" id="{CE9629BE-2E71-4CF8-A353-B4C9BE23B0A0}"/>
                </a:ext>
              </a:extLst>
            </p:cNvPr>
            <p:cNvSpPr/>
            <p:nvPr/>
          </p:nvSpPr>
          <p:spPr bwMode="auto">
            <a:xfrm>
              <a:off x="4772812" y="6670182"/>
              <a:ext cx="686958"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39" name="Group 38">
              <a:extLst>
                <a:ext uri="{FF2B5EF4-FFF2-40B4-BE49-F238E27FC236}">
                  <a16:creationId xmlns:a16="http://schemas.microsoft.com/office/drawing/2014/main" id="{F79B1076-0C8A-4B69-A589-1871A4A59C58}"/>
                </a:ext>
              </a:extLst>
            </p:cNvPr>
            <p:cNvGrpSpPr/>
            <p:nvPr userDrawn="1"/>
          </p:nvGrpSpPr>
          <p:grpSpPr>
            <a:xfrm>
              <a:off x="8656638" y="6670183"/>
              <a:ext cx="1300656" cy="288006"/>
              <a:chOff x="8656638" y="6670183"/>
              <a:chExt cx="1300656" cy="288006"/>
            </a:xfrm>
          </p:grpSpPr>
          <p:grpSp>
            <p:nvGrpSpPr>
              <p:cNvPr id="53" name="Group 52">
                <a:extLst>
                  <a:ext uri="{FF2B5EF4-FFF2-40B4-BE49-F238E27FC236}">
                    <a16:creationId xmlns:a16="http://schemas.microsoft.com/office/drawing/2014/main" id="{AA26938F-FEC4-4F6A-BB3A-1EF568BCB774}"/>
                  </a:ext>
                </a:extLst>
              </p:cNvPr>
              <p:cNvGrpSpPr/>
              <p:nvPr userDrawn="1"/>
            </p:nvGrpSpPr>
            <p:grpSpPr>
              <a:xfrm>
                <a:off x="8903631" y="6670183"/>
                <a:ext cx="1053663" cy="288006"/>
                <a:chOff x="8903631" y="6616831"/>
                <a:chExt cx="1053663" cy="288006"/>
              </a:xfrm>
            </p:grpSpPr>
            <p:sp>
              <p:nvSpPr>
                <p:cNvPr id="55" name="Rectangle 54">
                  <a:extLst>
                    <a:ext uri="{FF2B5EF4-FFF2-40B4-BE49-F238E27FC236}">
                      <a16:creationId xmlns:a16="http://schemas.microsoft.com/office/drawing/2014/main" id="{67B1E59D-93F4-44F1-870A-8FA8C1DD9E70}"/>
                    </a:ext>
                  </a:extLst>
                </p:cNvPr>
                <p:cNvSpPr/>
                <p:nvPr/>
              </p:nvSpPr>
              <p:spPr bwMode="auto">
                <a:xfrm>
                  <a:off x="9130825" y="6616831"/>
                  <a:ext cx="826469"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56" name="magnify">
                  <a:extLst>
                    <a:ext uri="{FF2B5EF4-FFF2-40B4-BE49-F238E27FC236}">
                      <a16:creationId xmlns:a16="http://schemas.microsoft.com/office/drawing/2014/main" id="{90DFFDFA-1BC8-40B6-B576-7CA324A39A6A}"/>
                    </a:ext>
                  </a:extLst>
                </p:cNvPr>
                <p:cNvSpPr>
                  <a:spLocks noChangeAspect="1" noEditPoints="1"/>
                </p:cNvSpPr>
                <p:nvPr/>
              </p:nvSpPr>
              <p:spPr bwMode="auto">
                <a:xfrm rot="786292" flipH="1">
                  <a:off x="89036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54" name="Straight Connector 53">
                <a:extLst>
                  <a:ext uri="{FF2B5EF4-FFF2-40B4-BE49-F238E27FC236}">
                    <a16:creationId xmlns:a16="http://schemas.microsoft.com/office/drawing/2014/main" id="{3BB37E1B-1178-4ED1-96C0-D98D4A4055D4}"/>
                  </a:ext>
                </a:extLst>
              </p:cNvPr>
              <p:cNvCxnSpPr/>
              <p:nvPr userDrawn="1"/>
            </p:nvCxnSpPr>
            <p:spPr>
              <a:xfrm>
                <a:off x="8656638"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2FD83702-1CE6-4D01-A452-77570E2D5997}"/>
                </a:ext>
              </a:extLst>
            </p:cNvPr>
            <p:cNvGrpSpPr/>
            <p:nvPr userDrawn="1"/>
          </p:nvGrpSpPr>
          <p:grpSpPr>
            <a:xfrm>
              <a:off x="10335302" y="6670183"/>
              <a:ext cx="1311740" cy="288006"/>
              <a:chOff x="10335302" y="6670183"/>
              <a:chExt cx="1311740" cy="288006"/>
            </a:xfrm>
          </p:grpSpPr>
          <p:grpSp>
            <p:nvGrpSpPr>
              <p:cNvPr id="49" name="Group 48">
                <a:extLst>
                  <a:ext uri="{FF2B5EF4-FFF2-40B4-BE49-F238E27FC236}">
                    <a16:creationId xmlns:a16="http://schemas.microsoft.com/office/drawing/2014/main" id="{43326481-A0AB-47AF-A496-3AD6A81A7020}"/>
                  </a:ext>
                </a:extLst>
              </p:cNvPr>
              <p:cNvGrpSpPr/>
              <p:nvPr userDrawn="1"/>
            </p:nvGrpSpPr>
            <p:grpSpPr>
              <a:xfrm>
                <a:off x="10626848" y="6670183"/>
                <a:ext cx="1020194" cy="288006"/>
                <a:chOff x="10626848" y="6616831"/>
                <a:chExt cx="1020194" cy="288006"/>
              </a:xfrm>
            </p:grpSpPr>
            <p:sp>
              <p:nvSpPr>
                <p:cNvPr id="51" name="Rectangle 50">
                  <a:extLst>
                    <a:ext uri="{FF2B5EF4-FFF2-40B4-BE49-F238E27FC236}">
                      <a16:creationId xmlns:a16="http://schemas.microsoft.com/office/drawing/2014/main" id="{5B1A089B-7DF1-42F8-A474-7D03431A9987}"/>
                    </a:ext>
                  </a:extLst>
                </p:cNvPr>
                <p:cNvSpPr/>
                <p:nvPr/>
              </p:nvSpPr>
              <p:spPr bwMode="auto">
                <a:xfrm>
                  <a:off x="10857658" y="6616831"/>
                  <a:ext cx="789384"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52" name="arrow">
                  <a:extLst>
                    <a:ext uri="{FF2B5EF4-FFF2-40B4-BE49-F238E27FC236}">
                      <a16:creationId xmlns:a16="http://schemas.microsoft.com/office/drawing/2014/main" id="{89826F0F-C2AC-422D-BA92-D996F980B860}"/>
                    </a:ext>
                  </a:extLst>
                </p:cNvPr>
                <p:cNvSpPr>
                  <a:spLocks noChangeAspect="1" noEditPoints="1"/>
                </p:cNvSpPr>
                <p:nvPr/>
              </p:nvSpPr>
              <p:spPr bwMode="auto">
                <a:xfrm>
                  <a:off x="106268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50" name="Straight Connector 49">
                <a:extLst>
                  <a:ext uri="{FF2B5EF4-FFF2-40B4-BE49-F238E27FC236}">
                    <a16:creationId xmlns:a16="http://schemas.microsoft.com/office/drawing/2014/main" id="{0F26FC1E-5F9F-46A0-BDBD-F517A1503407}"/>
                  </a:ext>
                </a:extLst>
              </p:cNvPr>
              <p:cNvCxnSpPr/>
              <p:nvPr userDrawn="1"/>
            </p:nvCxnSpPr>
            <p:spPr>
              <a:xfrm>
                <a:off x="10335302"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D2CFB3D-6590-479A-912E-0447F5688E4E}"/>
                </a:ext>
              </a:extLst>
            </p:cNvPr>
            <p:cNvGrpSpPr/>
            <p:nvPr userDrawn="1"/>
          </p:nvGrpSpPr>
          <p:grpSpPr>
            <a:xfrm>
              <a:off x="5712857" y="6671329"/>
              <a:ext cx="2618116" cy="288006"/>
              <a:chOff x="5732591" y="6671329"/>
              <a:chExt cx="2618116" cy="288006"/>
            </a:xfrm>
          </p:grpSpPr>
          <p:sp>
            <p:nvSpPr>
              <p:cNvPr id="46" name="Rectangle 45">
                <a:extLst>
                  <a:ext uri="{FF2B5EF4-FFF2-40B4-BE49-F238E27FC236}">
                    <a16:creationId xmlns:a16="http://schemas.microsoft.com/office/drawing/2014/main" id="{DC42153F-F302-4637-A7B4-90EA53AF7E57}"/>
                  </a:ext>
                </a:extLst>
              </p:cNvPr>
              <p:cNvSpPr/>
              <p:nvPr userDrawn="1"/>
            </p:nvSpPr>
            <p:spPr bwMode="auto">
              <a:xfrm>
                <a:off x="5732591" y="6671329"/>
                <a:ext cx="684145"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tx2"/>
                    </a:solidFill>
                    <a:latin typeface="Segoe UI" panose="020B0502040204020203" pitchFamily="34" charset="0"/>
                    <a:ea typeface="Segoe UI" panose="020B0502040204020203" pitchFamily="34" charset="0"/>
                    <a:cs typeface="Segoe UI" panose="020B0502040204020203" pitchFamily="34" charset="0"/>
                  </a:rPr>
                  <a:t>Build</a:t>
                </a:r>
              </a:p>
            </p:txBody>
          </p:sp>
          <p:sp>
            <p:nvSpPr>
              <p:cNvPr id="47" name="Rectangle 46">
                <a:extLst>
                  <a:ext uri="{FF2B5EF4-FFF2-40B4-BE49-F238E27FC236}">
                    <a16:creationId xmlns:a16="http://schemas.microsoft.com/office/drawing/2014/main" id="{DB672244-52D0-4839-A6E3-4677EFA32C44}"/>
                  </a:ext>
                </a:extLst>
              </p:cNvPr>
              <p:cNvSpPr/>
              <p:nvPr userDrawn="1"/>
            </p:nvSpPr>
            <p:spPr bwMode="auto">
              <a:xfrm>
                <a:off x="6446425" y="6671329"/>
                <a:ext cx="934061"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Connect</a:t>
                </a:r>
              </a:p>
            </p:txBody>
          </p:sp>
          <p:sp>
            <p:nvSpPr>
              <p:cNvPr id="48" name="Rectangle 47">
                <a:extLst>
                  <a:ext uri="{FF2B5EF4-FFF2-40B4-BE49-F238E27FC236}">
                    <a16:creationId xmlns:a16="http://schemas.microsoft.com/office/drawing/2014/main" id="{00ACEFEF-E45C-4E93-BC6C-C4565D4A30EA}"/>
                  </a:ext>
                </a:extLst>
              </p:cNvPr>
              <p:cNvSpPr/>
              <p:nvPr userDrawn="1"/>
            </p:nvSpPr>
            <p:spPr bwMode="auto">
              <a:xfrm>
                <a:off x="7434371" y="6671329"/>
                <a:ext cx="916336"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Manage</a:t>
                </a:r>
              </a:p>
            </p:txBody>
          </p:sp>
        </p:grpSp>
        <p:grpSp>
          <p:nvGrpSpPr>
            <p:cNvPr id="42" name="Group 41">
              <a:extLst>
                <a:ext uri="{FF2B5EF4-FFF2-40B4-BE49-F238E27FC236}">
                  <a16:creationId xmlns:a16="http://schemas.microsoft.com/office/drawing/2014/main" id="{97C96FAC-D961-4AF6-8D2E-FB9CE6972EF9}"/>
                </a:ext>
              </a:extLst>
            </p:cNvPr>
            <p:cNvGrpSpPr/>
            <p:nvPr userDrawn="1"/>
          </p:nvGrpSpPr>
          <p:grpSpPr>
            <a:xfrm>
              <a:off x="4436182" y="6693638"/>
              <a:ext cx="269313" cy="202991"/>
              <a:chOff x="14466543" y="3803109"/>
              <a:chExt cx="499020" cy="376126"/>
            </a:xfrm>
            <a:noFill/>
          </p:grpSpPr>
          <p:sp>
            <p:nvSpPr>
              <p:cNvPr id="44" name="Freeform 39">
                <a:extLst>
                  <a:ext uri="{FF2B5EF4-FFF2-40B4-BE49-F238E27FC236}">
                    <a16:creationId xmlns:a16="http://schemas.microsoft.com/office/drawing/2014/main" id="{A29E8665-75AA-4023-8196-93EC895E39C4}"/>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45" name="Freeform 40">
                <a:extLst>
                  <a:ext uri="{FF2B5EF4-FFF2-40B4-BE49-F238E27FC236}">
                    <a16:creationId xmlns:a16="http://schemas.microsoft.com/office/drawing/2014/main" id="{F4848722-B8E1-40CB-B7A0-4D00754C2DEE}"/>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cxnSp>
          <p:nvCxnSpPr>
            <p:cNvPr id="43" name="Straight Connector 42">
              <a:extLst>
                <a:ext uri="{FF2B5EF4-FFF2-40B4-BE49-F238E27FC236}">
                  <a16:creationId xmlns:a16="http://schemas.microsoft.com/office/drawing/2014/main" id="{AC3A5828-D50A-4798-AB27-C0B4FA57A9BF}"/>
                </a:ext>
              </a:extLst>
            </p:cNvPr>
            <p:cNvCxnSpPr/>
            <p:nvPr userDrawn="1"/>
          </p:nvCxnSpPr>
          <p:spPr>
            <a:xfrm>
              <a:off x="5645539"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166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HINGS - BUILD CONTENT">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60" y="6497376"/>
            <a:ext cx="12192000" cy="372822"/>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48498" y="6520871"/>
            <a:ext cx="1203387" cy="3349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4821" tIns="44821" rIns="44821" bIns="44821"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bg1">
                    <a:lumMod val="65000"/>
                  </a:schemeClr>
                </a:solidFill>
                <a:latin typeface="Segoe UI Semibold" panose="020B0702040204020203" pitchFamily="34" charset="0"/>
                <a:cs typeface="Segoe UI Semibold" panose="020B0702040204020203" pitchFamily="34" charset="0"/>
              </a:rPr>
              <a:t>SOLUTIONS</a:t>
            </a:r>
            <a:endParaRPr lang="en-US" sz="1568"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652C929-85B3-4637-BA2A-CEF929C4BAB4}"/>
              </a:ext>
            </a:extLst>
          </p:cNvPr>
          <p:cNvSpPr>
            <a:spLocks noGrp="1"/>
          </p:cNvSpPr>
          <p:nvPr userDrawn="1">
            <p:ph type="body" sz="quarter" idx="10"/>
          </p:nvPr>
        </p:nvSpPr>
        <p:spPr>
          <a:xfrm>
            <a:off x="269240" y="1189176"/>
            <a:ext cx="5951170" cy="1418593"/>
          </a:xfrm>
        </p:spPr>
        <p:txBody>
          <a:bodyPr/>
          <a:lstStyle>
            <a:lvl1pPr marL="0" indent="0">
              <a:buNone/>
              <a:defRPr sz="1961"/>
            </a:lvl1pPr>
            <a:lvl2pPr marL="0" indent="0">
              <a:buNone/>
              <a:defRPr sz="1568"/>
            </a:lvl2pPr>
            <a:lvl3pPr marL="0" indent="0">
              <a:buNone/>
              <a:defRPr sz="1372"/>
            </a:lvl3pPr>
            <a:lvl4pPr marL="0" indent="0">
              <a:buNone/>
              <a:defRPr sz="1372"/>
            </a:lvl4pPr>
            <a:lvl5pPr marL="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a:extLst>
              <a:ext uri="{FF2B5EF4-FFF2-40B4-BE49-F238E27FC236}">
                <a16:creationId xmlns:a16="http://schemas.microsoft.com/office/drawing/2014/main" id="{47CDE369-62B0-48D5-90E7-E69AA62AEA12}"/>
              </a:ext>
            </a:extLst>
          </p:cNvPr>
          <p:cNvGrpSpPr/>
          <p:nvPr userDrawn="1"/>
        </p:nvGrpSpPr>
        <p:grpSpPr>
          <a:xfrm>
            <a:off x="4348976" y="6540004"/>
            <a:ext cx="7069110" cy="283510"/>
            <a:chOff x="4436182" y="6670182"/>
            <a:chExt cx="7210860" cy="289153"/>
          </a:xfrm>
        </p:grpSpPr>
        <p:sp>
          <p:nvSpPr>
            <p:cNvPr id="38" name="Rectangle 37">
              <a:extLst>
                <a:ext uri="{FF2B5EF4-FFF2-40B4-BE49-F238E27FC236}">
                  <a16:creationId xmlns:a16="http://schemas.microsoft.com/office/drawing/2014/main" id="{CE9629BE-2E71-4CF8-A353-B4C9BE23B0A0}"/>
                </a:ext>
              </a:extLst>
            </p:cNvPr>
            <p:cNvSpPr/>
            <p:nvPr/>
          </p:nvSpPr>
          <p:spPr bwMode="auto">
            <a:xfrm>
              <a:off x="4772812" y="6670182"/>
              <a:ext cx="686958"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39" name="Group 38">
              <a:extLst>
                <a:ext uri="{FF2B5EF4-FFF2-40B4-BE49-F238E27FC236}">
                  <a16:creationId xmlns:a16="http://schemas.microsoft.com/office/drawing/2014/main" id="{F79B1076-0C8A-4B69-A589-1871A4A59C58}"/>
                </a:ext>
              </a:extLst>
            </p:cNvPr>
            <p:cNvGrpSpPr/>
            <p:nvPr userDrawn="1"/>
          </p:nvGrpSpPr>
          <p:grpSpPr>
            <a:xfrm>
              <a:off x="8656638" y="6670183"/>
              <a:ext cx="1300656" cy="288006"/>
              <a:chOff x="8656638" y="6670183"/>
              <a:chExt cx="1300656" cy="288006"/>
            </a:xfrm>
          </p:grpSpPr>
          <p:grpSp>
            <p:nvGrpSpPr>
              <p:cNvPr id="53" name="Group 52">
                <a:extLst>
                  <a:ext uri="{FF2B5EF4-FFF2-40B4-BE49-F238E27FC236}">
                    <a16:creationId xmlns:a16="http://schemas.microsoft.com/office/drawing/2014/main" id="{AA26938F-FEC4-4F6A-BB3A-1EF568BCB774}"/>
                  </a:ext>
                </a:extLst>
              </p:cNvPr>
              <p:cNvGrpSpPr/>
              <p:nvPr userDrawn="1"/>
            </p:nvGrpSpPr>
            <p:grpSpPr>
              <a:xfrm>
                <a:off x="8903631" y="6670183"/>
                <a:ext cx="1053663" cy="288006"/>
                <a:chOff x="8903631" y="6616831"/>
                <a:chExt cx="1053663" cy="288006"/>
              </a:xfrm>
            </p:grpSpPr>
            <p:sp>
              <p:nvSpPr>
                <p:cNvPr id="55" name="Rectangle 54">
                  <a:extLst>
                    <a:ext uri="{FF2B5EF4-FFF2-40B4-BE49-F238E27FC236}">
                      <a16:creationId xmlns:a16="http://schemas.microsoft.com/office/drawing/2014/main" id="{67B1E59D-93F4-44F1-870A-8FA8C1DD9E70}"/>
                    </a:ext>
                  </a:extLst>
                </p:cNvPr>
                <p:cNvSpPr/>
                <p:nvPr/>
              </p:nvSpPr>
              <p:spPr bwMode="auto">
                <a:xfrm>
                  <a:off x="9130825" y="6616831"/>
                  <a:ext cx="826469"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56" name="magnify">
                  <a:extLst>
                    <a:ext uri="{FF2B5EF4-FFF2-40B4-BE49-F238E27FC236}">
                      <a16:creationId xmlns:a16="http://schemas.microsoft.com/office/drawing/2014/main" id="{90DFFDFA-1BC8-40B6-B576-7CA324A39A6A}"/>
                    </a:ext>
                  </a:extLst>
                </p:cNvPr>
                <p:cNvSpPr>
                  <a:spLocks noChangeAspect="1" noEditPoints="1"/>
                </p:cNvSpPr>
                <p:nvPr/>
              </p:nvSpPr>
              <p:spPr bwMode="auto">
                <a:xfrm rot="786292" flipH="1">
                  <a:off x="89036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54" name="Straight Connector 53">
                <a:extLst>
                  <a:ext uri="{FF2B5EF4-FFF2-40B4-BE49-F238E27FC236}">
                    <a16:creationId xmlns:a16="http://schemas.microsoft.com/office/drawing/2014/main" id="{3BB37E1B-1178-4ED1-96C0-D98D4A4055D4}"/>
                  </a:ext>
                </a:extLst>
              </p:cNvPr>
              <p:cNvCxnSpPr/>
              <p:nvPr userDrawn="1"/>
            </p:nvCxnSpPr>
            <p:spPr>
              <a:xfrm>
                <a:off x="8656638"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2FD83702-1CE6-4D01-A452-77570E2D5997}"/>
                </a:ext>
              </a:extLst>
            </p:cNvPr>
            <p:cNvGrpSpPr/>
            <p:nvPr userDrawn="1"/>
          </p:nvGrpSpPr>
          <p:grpSpPr>
            <a:xfrm>
              <a:off x="10335302" y="6670183"/>
              <a:ext cx="1311740" cy="288006"/>
              <a:chOff x="10335302" y="6670183"/>
              <a:chExt cx="1311740" cy="288006"/>
            </a:xfrm>
          </p:grpSpPr>
          <p:grpSp>
            <p:nvGrpSpPr>
              <p:cNvPr id="49" name="Group 48">
                <a:extLst>
                  <a:ext uri="{FF2B5EF4-FFF2-40B4-BE49-F238E27FC236}">
                    <a16:creationId xmlns:a16="http://schemas.microsoft.com/office/drawing/2014/main" id="{43326481-A0AB-47AF-A496-3AD6A81A7020}"/>
                  </a:ext>
                </a:extLst>
              </p:cNvPr>
              <p:cNvGrpSpPr/>
              <p:nvPr userDrawn="1"/>
            </p:nvGrpSpPr>
            <p:grpSpPr>
              <a:xfrm>
                <a:off x="10626848" y="6670183"/>
                <a:ext cx="1020194" cy="288006"/>
                <a:chOff x="10626848" y="6616831"/>
                <a:chExt cx="1020194" cy="288006"/>
              </a:xfrm>
            </p:grpSpPr>
            <p:sp>
              <p:nvSpPr>
                <p:cNvPr id="51" name="Rectangle 50">
                  <a:extLst>
                    <a:ext uri="{FF2B5EF4-FFF2-40B4-BE49-F238E27FC236}">
                      <a16:creationId xmlns:a16="http://schemas.microsoft.com/office/drawing/2014/main" id="{5B1A089B-7DF1-42F8-A474-7D03431A9987}"/>
                    </a:ext>
                  </a:extLst>
                </p:cNvPr>
                <p:cNvSpPr/>
                <p:nvPr/>
              </p:nvSpPr>
              <p:spPr bwMode="auto">
                <a:xfrm>
                  <a:off x="10857658" y="6616831"/>
                  <a:ext cx="789384"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52" name="arrow">
                  <a:extLst>
                    <a:ext uri="{FF2B5EF4-FFF2-40B4-BE49-F238E27FC236}">
                      <a16:creationId xmlns:a16="http://schemas.microsoft.com/office/drawing/2014/main" id="{89826F0F-C2AC-422D-BA92-D996F980B860}"/>
                    </a:ext>
                  </a:extLst>
                </p:cNvPr>
                <p:cNvSpPr>
                  <a:spLocks noChangeAspect="1" noEditPoints="1"/>
                </p:cNvSpPr>
                <p:nvPr/>
              </p:nvSpPr>
              <p:spPr bwMode="auto">
                <a:xfrm>
                  <a:off x="106268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50" name="Straight Connector 49">
                <a:extLst>
                  <a:ext uri="{FF2B5EF4-FFF2-40B4-BE49-F238E27FC236}">
                    <a16:creationId xmlns:a16="http://schemas.microsoft.com/office/drawing/2014/main" id="{0F26FC1E-5F9F-46A0-BDBD-F517A1503407}"/>
                  </a:ext>
                </a:extLst>
              </p:cNvPr>
              <p:cNvCxnSpPr/>
              <p:nvPr userDrawn="1"/>
            </p:nvCxnSpPr>
            <p:spPr>
              <a:xfrm>
                <a:off x="10335302"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D2CFB3D-6590-479A-912E-0447F5688E4E}"/>
                </a:ext>
              </a:extLst>
            </p:cNvPr>
            <p:cNvGrpSpPr/>
            <p:nvPr userDrawn="1"/>
          </p:nvGrpSpPr>
          <p:grpSpPr>
            <a:xfrm>
              <a:off x="5712857" y="6671329"/>
              <a:ext cx="2618116" cy="288006"/>
              <a:chOff x="5732591" y="6671329"/>
              <a:chExt cx="2618116" cy="288006"/>
            </a:xfrm>
          </p:grpSpPr>
          <p:sp>
            <p:nvSpPr>
              <p:cNvPr id="46" name="Rectangle 45">
                <a:extLst>
                  <a:ext uri="{FF2B5EF4-FFF2-40B4-BE49-F238E27FC236}">
                    <a16:creationId xmlns:a16="http://schemas.microsoft.com/office/drawing/2014/main" id="{DC42153F-F302-4637-A7B4-90EA53AF7E57}"/>
                  </a:ext>
                </a:extLst>
              </p:cNvPr>
              <p:cNvSpPr/>
              <p:nvPr userDrawn="1"/>
            </p:nvSpPr>
            <p:spPr bwMode="auto">
              <a:xfrm>
                <a:off x="5732591" y="6671329"/>
                <a:ext cx="684145"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tx2"/>
                    </a:solidFill>
                    <a:latin typeface="Segoe UI" panose="020B0502040204020203" pitchFamily="34" charset="0"/>
                    <a:ea typeface="Segoe UI" panose="020B0502040204020203" pitchFamily="34" charset="0"/>
                    <a:cs typeface="Segoe UI" panose="020B0502040204020203" pitchFamily="34" charset="0"/>
                  </a:rPr>
                  <a:t>Build</a:t>
                </a:r>
              </a:p>
            </p:txBody>
          </p:sp>
          <p:sp>
            <p:nvSpPr>
              <p:cNvPr id="47" name="Rectangle 46">
                <a:extLst>
                  <a:ext uri="{FF2B5EF4-FFF2-40B4-BE49-F238E27FC236}">
                    <a16:creationId xmlns:a16="http://schemas.microsoft.com/office/drawing/2014/main" id="{DB672244-52D0-4839-A6E3-4677EFA32C44}"/>
                  </a:ext>
                </a:extLst>
              </p:cNvPr>
              <p:cNvSpPr/>
              <p:nvPr userDrawn="1"/>
            </p:nvSpPr>
            <p:spPr bwMode="auto">
              <a:xfrm>
                <a:off x="6446425" y="6671329"/>
                <a:ext cx="934061"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Connect</a:t>
                </a:r>
              </a:p>
            </p:txBody>
          </p:sp>
          <p:sp>
            <p:nvSpPr>
              <p:cNvPr id="48" name="Rectangle 47">
                <a:extLst>
                  <a:ext uri="{FF2B5EF4-FFF2-40B4-BE49-F238E27FC236}">
                    <a16:creationId xmlns:a16="http://schemas.microsoft.com/office/drawing/2014/main" id="{00ACEFEF-E45C-4E93-BC6C-C4565D4A30EA}"/>
                  </a:ext>
                </a:extLst>
              </p:cNvPr>
              <p:cNvSpPr/>
              <p:nvPr userDrawn="1"/>
            </p:nvSpPr>
            <p:spPr bwMode="auto">
              <a:xfrm>
                <a:off x="7434371" y="6671329"/>
                <a:ext cx="916336"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Manage</a:t>
                </a:r>
              </a:p>
            </p:txBody>
          </p:sp>
        </p:grpSp>
        <p:grpSp>
          <p:nvGrpSpPr>
            <p:cNvPr id="42" name="Group 41">
              <a:extLst>
                <a:ext uri="{FF2B5EF4-FFF2-40B4-BE49-F238E27FC236}">
                  <a16:creationId xmlns:a16="http://schemas.microsoft.com/office/drawing/2014/main" id="{97C96FAC-D961-4AF6-8D2E-FB9CE6972EF9}"/>
                </a:ext>
              </a:extLst>
            </p:cNvPr>
            <p:cNvGrpSpPr/>
            <p:nvPr userDrawn="1"/>
          </p:nvGrpSpPr>
          <p:grpSpPr>
            <a:xfrm>
              <a:off x="4436182" y="6693638"/>
              <a:ext cx="269313" cy="202991"/>
              <a:chOff x="14466543" y="3803109"/>
              <a:chExt cx="499020" cy="376126"/>
            </a:xfrm>
            <a:noFill/>
          </p:grpSpPr>
          <p:sp>
            <p:nvSpPr>
              <p:cNvPr id="44" name="Freeform 39">
                <a:extLst>
                  <a:ext uri="{FF2B5EF4-FFF2-40B4-BE49-F238E27FC236}">
                    <a16:creationId xmlns:a16="http://schemas.microsoft.com/office/drawing/2014/main" id="{A29E8665-75AA-4023-8196-93EC895E39C4}"/>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45" name="Freeform 40">
                <a:extLst>
                  <a:ext uri="{FF2B5EF4-FFF2-40B4-BE49-F238E27FC236}">
                    <a16:creationId xmlns:a16="http://schemas.microsoft.com/office/drawing/2014/main" id="{F4848722-B8E1-40CB-B7A0-4D00754C2DEE}"/>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cxnSp>
          <p:nvCxnSpPr>
            <p:cNvPr id="43" name="Straight Connector 42">
              <a:extLst>
                <a:ext uri="{FF2B5EF4-FFF2-40B4-BE49-F238E27FC236}">
                  <a16:creationId xmlns:a16="http://schemas.microsoft.com/office/drawing/2014/main" id="{AC3A5828-D50A-4798-AB27-C0B4FA57A9BF}"/>
                </a:ext>
              </a:extLst>
            </p:cNvPr>
            <p:cNvCxnSpPr/>
            <p:nvPr userDrawn="1"/>
          </p:nvCxnSpPr>
          <p:spPr>
            <a:xfrm>
              <a:off x="5645539"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037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HINGS - BUILD CONTENT">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60" y="6497376"/>
            <a:ext cx="12192000" cy="372822"/>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48498" y="6520871"/>
            <a:ext cx="1203387" cy="3349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4821" tIns="44821" rIns="44821" bIns="44821"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bg1">
                    <a:lumMod val="65000"/>
                  </a:schemeClr>
                </a:solidFill>
                <a:latin typeface="Segoe UI Semibold" panose="020B0702040204020203" pitchFamily="34" charset="0"/>
                <a:cs typeface="Segoe UI Semibold" panose="020B0702040204020203" pitchFamily="34" charset="0"/>
              </a:rPr>
              <a:t>SOLUTIONS</a:t>
            </a:r>
            <a:endParaRPr lang="en-US" sz="1568"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652C929-85B3-4637-BA2A-CEF929C4BAB4}"/>
              </a:ext>
            </a:extLst>
          </p:cNvPr>
          <p:cNvSpPr>
            <a:spLocks noGrp="1"/>
          </p:cNvSpPr>
          <p:nvPr userDrawn="1">
            <p:ph type="body" sz="quarter" idx="10"/>
          </p:nvPr>
        </p:nvSpPr>
        <p:spPr>
          <a:xfrm>
            <a:off x="269239" y="2818563"/>
            <a:ext cx="3496057" cy="1677837"/>
          </a:xfrm>
        </p:spPr>
        <p:txBody>
          <a:bodyPr/>
          <a:lstStyle>
            <a:lvl1pPr marL="0" indent="0">
              <a:buNone/>
              <a:defRPr sz="2353">
                <a:solidFill>
                  <a:srgbClr val="E6E6E6"/>
                </a:solidFill>
              </a:defRPr>
            </a:lvl1pPr>
            <a:lvl2pPr marL="0" indent="0">
              <a:spcAft>
                <a:spcPts val="588"/>
              </a:spcAft>
              <a:buNone/>
              <a:defRPr sz="1765"/>
            </a:lvl2pPr>
            <a:lvl3pPr marL="0" indent="0">
              <a:buNone/>
              <a:defRPr sz="1568"/>
            </a:lvl3pPr>
            <a:lvl4pPr marL="0" indent="0">
              <a:buNone/>
              <a:defRPr sz="1568"/>
            </a:lvl4pPr>
            <a:lvl5pPr marL="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a:extLst>
              <a:ext uri="{FF2B5EF4-FFF2-40B4-BE49-F238E27FC236}">
                <a16:creationId xmlns:a16="http://schemas.microsoft.com/office/drawing/2014/main" id="{47CDE369-62B0-48D5-90E7-E69AA62AEA12}"/>
              </a:ext>
            </a:extLst>
          </p:cNvPr>
          <p:cNvGrpSpPr/>
          <p:nvPr userDrawn="1"/>
        </p:nvGrpSpPr>
        <p:grpSpPr>
          <a:xfrm>
            <a:off x="4348976" y="6540004"/>
            <a:ext cx="7069110" cy="283510"/>
            <a:chOff x="4436182" y="6670182"/>
            <a:chExt cx="7210860" cy="289153"/>
          </a:xfrm>
        </p:grpSpPr>
        <p:sp>
          <p:nvSpPr>
            <p:cNvPr id="38" name="Rectangle 37">
              <a:extLst>
                <a:ext uri="{FF2B5EF4-FFF2-40B4-BE49-F238E27FC236}">
                  <a16:creationId xmlns:a16="http://schemas.microsoft.com/office/drawing/2014/main" id="{CE9629BE-2E71-4CF8-A353-B4C9BE23B0A0}"/>
                </a:ext>
              </a:extLst>
            </p:cNvPr>
            <p:cNvSpPr/>
            <p:nvPr/>
          </p:nvSpPr>
          <p:spPr bwMode="auto">
            <a:xfrm>
              <a:off x="4772812" y="6670182"/>
              <a:ext cx="686958"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39" name="Group 38">
              <a:extLst>
                <a:ext uri="{FF2B5EF4-FFF2-40B4-BE49-F238E27FC236}">
                  <a16:creationId xmlns:a16="http://schemas.microsoft.com/office/drawing/2014/main" id="{F79B1076-0C8A-4B69-A589-1871A4A59C58}"/>
                </a:ext>
              </a:extLst>
            </p:cNvPr>
            <p:cNvGrpSpPr/>
            <p:nvPr userDrawn="1"/>
          </p:nvGrpSpPr>
          <p:grpSpPr>
            <a:xfrm>
              <a:off x="8656638" y="6670183"/>
              <a:ext cx="1300656" cy="288006"/>
              <a:chOff x="8656638" y="6670183"/>
              <a:chExt cx="1300656" cy="288006"/>
            </a:xfrm>
          </p:grpSpPr>
          <p:grpSp>
            <p:nvGrpSpPr>
              <p:cNvPr id="53" name="Group 52">
                <a:extLst>
                  <a:ext uri="{FF2B5EF4-FFF2-40B4-BE49-F238E27FC236}">
                    <a16:creationId xmlns:a16="http://schemas.microsoft.com/office/drawing/2014/main" id="{AA26938F-FEC4-4F6A-BB3A-1EF568BCB774}"/>
                  </a:ext>
                </a:extLst>
              </p:cNvPr>
              <p:cNvGrpSpPr/>
              <p:nvPr userDrawn="1"/>
            </p:nvGrpSpPr>
            <p:grpSpPr>
              <a:xfrm>
                <a:off x="8903631" y="6670183"/>
                <a:ext cx="1053663" cy="288006"/>
                <a:chOff x="8903631" y="6616831"/>
                <a:chExt cx="1053663" cy="288006"/>
              </a:xfrm>
            </p:grpSpPr>
            <p:sp>
              <p:nvSpPr>
                <p:cNvPr id="55" name="Rectangle 54">
                  <a:extLst>
                    <a:ext uri="{FF2B5EF4-FFF2-40B4-BE49-F238E27FC236}">
                      <a16:creationId xmlns:a16="http://schemas.microsoft.com/office/drawing/2014/main" id="{67B1E59D-93F4-44F1-870A-8FA8C1DD9E70}"/>
                    </a:ext>
                  </a:extLst>
                </p:cNvPr>
                <p:cNvSpPr/>
                <p:nvPr/>
              </p:nvSpPr>
              <p:spPr bwMode="auto">
                <a:xfrm>
                  <a:off x="9130825" y="6616831"/>
                  <a:ext cx="826469"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56" name="magnify">
                  <a:extLst>
                    <a:ext uri="{FF2B5EF4-FFF2-40B4-BE49-F238E27FC236}">
                      <a16:creationId xmlns:a16="http://schemas.microsoft.com/office/drawing/2014/main" id="{90DFFDFA-1BC8-40B6-B576-7CA324A39A6A}"/>
                    </a:ext>
                  </a:extLst>
                </p:cNvPr>
                <p:cNvSpPr>
                  <a:spLocks noChangeAspect="1" noEditPoints="1"/>
                </p:cNvSpPr>
                <p:nvPr/>
              </p:nvSpPr>
              <p:spPr bwMode="auto">
                <a:xfrm rot="786292" flipH="1">
                  <a:off x="89036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54" name="Straight Connector 53">
                <a:extLst>
                  <a:ext uri="{FF2B5EF4-FFF2-40B4-BE49-F238E27FC236}">
                    <a16:creationId xmlns:a16="http://schemas.microsoft.com/office/drawing/2014/main" id="{3BB37E1B-1178-4ED1-96C0-D98D4A4055D4}"/>
                  </a:ext>
                </a:extLst>
              </p:cNvPr>
              <p:cNvCxnSpPr/>
              <p:nvPr userDrawn="1"/>
            </p:nvCxnSpPr>
            <p:spPr>
              <a:xfrm>
                <a:off x="8656638"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2FD83702-1CE6-4D01-A452-77570E2D5997}"/>
                </a:ext>
              </a:extLst>
            </p:cNvPr>
            <p:cNvGrpSpPr/>
            <p:nvPr userDrawn="1"/>
          </p:nvGrpSpPr>
          <p:grpSpPr>
            <a:xfrm>
              <a:off x="10335302" y="6670183"/>
              <a:ext cx="1311740" cy="288006"/>
              <a:chOff x="10335302" y="6670183"/>
              <a:chExt cx="1311740" cy="288006"/>
            </a:xfrm>
          </p:grpSpPr>
          <p:grpSp>
            <p:nvGrpSpPr>
              <p:cNvPr id="49" name="Group 48">
                <a:extLst>
                  <a:ext uri="{FF2B5EF4-FFF2-40B4-BE49-F238E27FC236}">
                    <a16:creationId xmlns:a16="http://schemas.microsoft.com/office/drawing/2014/main" id="{43326481-A0AB-47AF-A496-3AD6A81A7020}"/>
                  </a:ext>
                </a:extLst>
              </p:cNvPr>
              <p:cNvGrpSpPr/>
              <p:nvPr userDrawn="1"/>
            </p:nvGrpSpPr>
            <p:grpSpPr>
              <a:xfrm>
                <a:off x="10626848" y="6670183"/>
                <a:ext cx="1020194" cy="288006"/>
                <a:chOff x="10626848" y="6616831"/>
                <a:chExt cx="1020194" cy="288006"/>
              </a:xfrm>
            </p:grpSpPr>
            <p:sp>
              <p:nvSpPr>
                <p:cNvPr id="51" name="Rectangle 50">
                  <a:extLst>
                    <a:ext uri="{FF2B5EF4-FFF2-40B4-BE49-F238E27FC236}">
                      <a16:creationId xmlns:a16="http://schemas.microsoft.com/office/drawing/2014/main" id="{5B1A089B-7DF1-42F8-A474-7D03431A9987}"/>
                    </a:ext>
                  </a:extLst>
                </p:cNvPr>
                <p:cNvSpPr/>
                <p:nvPr/>
              </p:nvSpPr>
              <p:spPr bwMode="auto">
                <a:xfrm>
                  <a:off x="10857658" y="6616831"/>
                  <a:ext cx="789384"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52" name="arrow">
                  <a:extLst>
                    <a:ext uri="{FF2B5EF4-FFF2-40B4-BE49-F238E27FC236}">
                      <a16:creationId xmlns:a16="http://schemas.microsoft.com/office/drawing/2014/main" id="{89826F0F-C2AC-422D-BA92-D996F980B860}"/>
                    </a:ext>
                  </a:extLst>
                </p:cNvPr>
                <p:cNvSpPr>
                  <a:spLocks noChangeAspect="1" noEditPoints="1"/>
                </p:cNvSpPr>
                <p:nvPr/>
              </p:nvSpPr>
              <p:spPr bwMode="auto">
                <a:xfrm>
                  <a:off x="106268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50" name="Straight Connector 49">
                <a:extLst>
                  <a:ext uri="{FF2B5EF4-FFF2-40B4-BE49-F238E27FC236}">
                    <a16:creationId xmlns:a16="http://schemas.microsoft.com/office/drawing/2014/main" id="{0F26FC1E-5F9F-46A0-BDBD-F517A1503407}"/>
                  </a:ext>
                </a:extLst>
              </p:cNvPr>
              <p:cNvCxnSpPr/>
              <p:nvPr userDrawn="1"/>
            </p:nvCxnSpPr>
            <p:spPr>
              <a:xfrm>
                <a:off x="10335302"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D2CFB3D-6590-479A-912E-0447F5688E4E}"/>
                </a:ext>
              </a:extLst>
            </p:cNvPr>
            <p:cNvGrpSpPr/>
            <p:nvPr userDrawn="1"/>
          </p:nvGrpSpPr>
          <p:grpSpPr>
            <a:xfrm>
              <a:off x="5712857" y="6671329"/>
              <a:ext cx="2618116" cy="288006"/>
              <a:chOff x="5732591" y="6671329"/>
              <a:chExt cx="2618116" cy="288006"/>
            </a:xfrm>
          </p:grpSpPr>
          <p:sp>
            <p:nvSpPr>
              <p:cNvPr id="46" name="Rectangle 45">
                <a:extLst>
                  <a:ext uri="{FF2B5EF4-FFF2-40B4-BE49-F238E27FC236}">
                    <a16:creationId xmlns:a16="http://schemas.microsoft.com/office/drawing/2014/main" id="{DC42153F-F302-4637-A7B4-90EA53AF7E57}"/>
                  </a:ext>
                </a:extLst>
              </p:cNvPr>
              <p:cNvSpPr/>
              <p:nvPr userDrawn="1"/>
            </p:nvSpPr>
            <p:spPr bwMode="auto">
              <a:xfrm>
                <a:off x="5732591" y="6671329"/>
                <a:ext cx="684145"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tx2"/>
                    </a:solidFill>
                    <a:latin typeface="Segoe UI" panose="020B0502040204020203" pitchFamily="34" charset="0"/>
                    <a:ea typeface="Segoe UI" panose="020B0502040204020203" pitchFamily="34" charset="0"/>
                    <a:cs typeface="Segoe UI" panose="020B0502040204020203" pitchFamily="34" charset="0"/>
                  </a:rPr>
                  <a:t>Build</a:t>
                </a:r>
              </a:p>
            </p:txBody>
          </p:sp>
          <p:sp>
            <p:nvSpPr>
              <p:cNvPr id="47" name="Rectangle 46">
                <a:extLst>
                  <a:ext uri="{FF2B5EF4-FFF2-40B4-BE49-F238E27FC236}">
                    <a16:creationId xmlns:a16="http://schemas.microsoft.com/office/drawing/2014/main" id="{DB672244-52D0-4839-A6E3-4677EFA32C44}"/>
                  </a:ext>
                </a:extLst>
              </p:cNvPr>
              <p:cNvSpPr/>
              <p:nvPr userDrawn="1"/>
            </p:nvSpPr>
            <p:spPr bwMode="auto">
              <a:xfrm>
                <a:off x="6446425" y="6671329"/>
                <a:ext cx="934061"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Connect</a:t>
                </a:r>
              </a:p>
            </p:txBody>
          </p:sp>
          <p:sp>
            <p:nvSpPr>
              <p:cNvPr id="48" name="Rectangle 47">
                <a:extLst>
                  <a:ext uri="{FF2B5EF4-FFF2-40B4-BE49-F238E27FC236}">
                    <a16:creationId xmlns:a16="http://schemas.microsoft.com/office/drawing/2014/main" id="{00ACEFEF-E45C-4E93-BC6C-C4565D4A30EA}"/>
                  </a:ext>
                </a:extLst>
              </p:cNvPr>
              <p:cNvSpPr/>
              <p:nvPr userDrawn="1"/>
            </p:nvSpPr>
            <p:spPr bwMode="auto">
              <a:xfrm>
                <a:off x="7434371" y="6671329"/>
                <a:ext cx="916336"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Manage</a:t>
                </a:r>
              </a:p>
            </p:txBody>
          </p:sp>
        </p:grpSp>
        <p:grpSp>
          <p:nvGrpSpPr>
            <p:cNvPr id="42" name="Group 41">
              <a:extLst>
                <a:ext uri="{FF2B5EF4-FFF2-40B4-BE49-F238E27FC236}">
                  <a16:creationId xmlns:a16="http://schemas.microsoft.com/office/drawing/2014/main" id="{97C96FAC-D961-4AF6-8D2E-FB9CE6972EF9}"/>
                </a:ext>
              </a:extLst>
            </p:cNvPr>
            <p:cNvGrpSpPr/>
            <p:nvPr userDrawn="1"/>
          </p:nvGrpSpPr>
          <p:grpSpPr>
            <a:xfrm>
              <a:off x="4436182" y="6693638"/>
              <a:ext cx="269313" cy="202991"/>
              <a:chOff x="14466543" y="3803109"/>
              <a:chExt cx="499020" cy="376126"/>
            </a:xfrm>
            <a:noFill/>
          </p:grpSpPr>
          <p:sp>
            <p:nvSpPr>
              <p:cNvPr id="44" name="Freeform 39">
                <a:extLst>
                  <a:ext uri="{FF2B5EF4-FFF2-40B4-BE49-F238E27FC236}">
                    <a16:creationId xmlns:a16="http://schemas.microsoft.com/office/drawing/2014/main" id="{A29E8665-75AA-4023-8196-93EC895E39C4}"/>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45" name="Freeform 40">
                <a:extLst>
                  <a:ext uri="{FF2B5EF4-FFF2-40B4-BE49-F238E27FC236}">
                    <a16:creationId xmlns:a16="http://schemas.microsoft.com/office/drawing/2014/main" id="{F4848722-B8E1-40CB-B7A0-4D00754C2DEE}"/>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cxnSp>
          <p:nvCxnSpPr>
            <p:cNvPr id="43" name="Straight Connector 42">
              <a:extLst>
                <a:ext uri="{FF2B5EF4-FFF2-40B4-BE49-F238E27FC236}">
                  <a16:creationId xmlns:a16="http://schemas.microsoft.com/office/drawing/2014/main" id="{AC3A5828-D50A-4798-AB27-C0B4FA57A9BF}"/>
                </a:ext>
              </a:extLst>
            </p:cNvPr>
            <p:cNvCxnSpPr/>
            <p:nvPr userDrawn="1"/>
          </p:nvCxnSpPr>
          <p:spPr>
            <a:xfrm>
              <a:off x="5645539"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Text Placeholder 9">
            <a:extLst>
              <a:ext uri="{FF2B5EF4-FFF2-40B4-BE49-F238E27FC236}">
                <a16:creationId xmlns:a16="http://schemas.microsoft.com/office/drawing/2014/main" id="{8EC027F8-07D1-4035-9729-205682635F33}"/>
              </a:ext>
            </a:extLst>
          </p:cNvPr>
          <p:cNvSpPr>
            <a:spLocks noGrp="1"/>
          </p:cNvSpPr>
          <p:nvPr>
            <p:ph type="body" sz="quarter" idx="11"/>
          </p:nvPr>
        </p:nvSpPr>
        <p:spPr>
          <a:xfrm>
            <a:off x="4095950" y="2818563"/>
            <a:ext cx="3496057" cy="1677837"/>
          </a:xfrm>
        </p:spPr>
        <p:txBody>
          <a:bodyPr/>
          <a:lstStyle>
            <a:lvl1pPr marL="0" indent="0">
              <a:buNone/>
              <a:defRPr sz="2353">
                <a:solidFill>
                  <a:srgbClr val="E6E6E6"/>
                </a:solidFill>
              </a:defRPr>
            </a:lvl1pPr>
            <a:lvl2pPr marL="0" indent="0">
              <a:spcAft>
                <a:spcPts val="588"/>
              </a:spcAft>
              <a:buNone/>
              <a:defRPr sz="1765"/>
            </a:lvl2pPr>
            <a:lvl3pPr marL="0" indent="0">
              <a:buNone/>
              <a:defRPr sz="1568"/>
            </a:lvl3pPr>
            <a:lvl4pPr marL="0" indent="0">
              <a:buNone/>
              <a:defRPr sz="1568"/>
            </a:lvl4pPr>
            <a:lvl5pPr marL="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9">
            <a:extLst>
              <a:ext uri="{FF2B5EF4-FFF2-40B4-BE49-F238E27FC236}">
                <a16:creationId xmlns:a16="http://schemas.microsoft.com/office/drawing/2014/main" id="{370DC315-1B48-4DCF-90A6-A3473CD7A146}"/>
              </a:ext>
            </a:extLst>
          </p:cNvPr>
          <p:cNvSpPr>
            <a:spLocks noGrp="1"/>
          </p:cNvSpPr>
          <p:nvPr>
            <p:ph type="body" sz="quarter" idx="12"/>
          </p:nvPr>
        </p:nvSpPr>
        <p:spPr>
          <a:xfrm>
            <a:off x="7922660" y="2818563"/>
            <a:ext cx="3496057" cy="1677837"/>
          </a:xfrm>
        </p:spPr>
        <p:txBody>
          <a:bodyPr/>
          <a:lstStyle>
            <a:lvl1pPr marL="0" indent="0">
              <a:buNone/>
              <a:defRPr sz="2353">
                <a:solidFill>
                  <a:srgbClr val="E6E6E6"/>
                </a:solidFill>
              </a:defRPr>
            </a:lvl1pPr>
            <a:lvl2pPr marL="0" indent="0">
              <a:spcAft>
                <a:spcPts val="588"/>
              </a:spcAft>
              <a:buNone/>
              <a:defRPr sz="1765"/>
            </a:lvl2pPr>
            <a:lvl3pPr marL="0" indent="0">
              <a:buNone/>
              <a:defRPr sz="1568"/>
            </a:lvl3pPr>
            <a:lvl4pPr marL="0" indent="0">
              <a:buNone/>
              <a:defRPr sz="1568"/>
            </a:lvl4pPr>
            <a:lvl5pPr marL="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59B0651E-005F-474D-BBF6-C44C786F3AAC}"/>
              </a:ext>
            </a:extLst>
          </p:cNvPr>
          <p:cNvSpPr>
            <a:spLocks noGrp="1"/>
          </p:cNvSpPr>
          <p:nvPr>
            <p:ph type="body" sz="quarter" idx="13"/>
          </p:nvPr>
        </p:nvSpPr>
        <p:spPr>
          <a:xfrm>
            <a:off x="269239" y="826510"/>
            <a:ext cx="11664416" cy="452654"/>
          </a:xfrm>
        </p:spPr>
        <p:txBody>
          <a:bodyPr/>
          <a:lstStyle>
            <a:lvl1pPr>
              <a:defRPr sz="1961">
                <a:solidFill>
                  <a:schemeClr val="tx1"/>
                </a:solidFill>
              </a:defRPr>
            </a:lvl1pPr>
          </a:lstStyle>
          <a:p>
            <a:pPr lvl="0"/>
            <a:r>
              <a:rPr lang="en-US"/>
              <a:t>Edit Master text styles</a:t>
            </a:r>
          </a:p>
        </p:txBody>
      </p:sp>
    </p:spTree>
    <p:extLst>
      <p:ext uri="{BB962C8B-B14F-4D97-AF65-F5344CB8AC3E}">
        <p14:creationId xmlns:p14="http://schemas.microsoft.com/office/powerpoint/2010/main" val="12901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HINGS - Connect TIT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60" y="6497376"/>
            <a:ext cx="12192000" cy="372822"/>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48498" y="6520871"/>
            <a:ext cx="1203387" cy="3349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4821" tIns="44821" rIns="44821" bIns="44821"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bg1">
                    <a:lumMod val="65000"/>
                  </a:schemeClr>
                </a:solidFill>
                <a:latin typeface="Segoe UI Semibold" panose="020B0702040204020203" pitchFamily="34" charset="0"/>
                <a:cs typeface="Segoe UI Semibold" panose="020B0702040204020203" pitchFamily="34" charset="0"/>
              </a:rPr>
              <a:t>SOLUTIONS</a:t>
            </a:r>
            <a:endParaRPr lang="en-US" sz="1568"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grpSp>
        <p:nvGrpSpPr>
          <p:cNvPr id="29" name="Group 28">
            <a:extLst>
              <a:ext uri="{FF2B5EF4-FFF2-40B4-BE49-F238E27FC236}">
                <a16:creationId xmlns:a16="http://schemas.microsoft.com/office/drawing/2014/main" id="{D779D92A-883E-425D-9598-71C85729CE99}"/>
              </a:ext>
            </a:extLst>
          </p:cNvPr>
          <p:cNvGrpSpPr/>
          <p:nvPr userDrawn="1"/>
        </p:nvGrpSpPr>
        <p:grpSpPr>
          <a:xfrm>
            <a:off x="4348976" y="6540004"/>
            <a:ext cx="7069110" cy="283510"/>
            <a:chOff x="4436182" y="6670182"/>
            <a:chExt cx="7210860" cy="289153"/>
          </a:xfrm>
        </p:grpSpPr>
        <p:sp>
          <p:nvSpPr>
            <p:cNvPr id="33" name="Rectangle 32">
              <a:extLst>
                <a:ext uri="{FF2B5EF4-FFF2-40B4-BE49-F238E27FC236}">
                  <a16:creationId xmlns:a16="http://schemas.microsoft.com/office/drawing/2014/main" id="{D65B7C7C-6915-4A29-9DFC-B8563A0EC74E}"/>
                </a:ext>
              </a:extLst>
            </p:cNvPr>
            <p:cNvSpPr/>
            <p:nvPr/>
          </p:nvSpPr>
          <p:spPr bwMode="auto">
            <a:xfrm>
              <a:off x="4772812" y="6670182"/>
              <a:ext cx="686958"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38" name="Group 37">
              <a:extLst>
                <a:ext uri="{FF2B5EF4-FFF2-40B4-BE49-F238E27FC236}">
                  <a16:creationId xmlns:a16="http://schemas.microsoft.com/office/drawing/2014/main" id="{5BAA8E1B-0679-48E7-BEAF-357633F80E63}"/>
                </a:ext>
              </a:extLst>
            </p:cNvPr>
            <p:cNvGrpSpPr/>
            <p:nvPr userDrawn="1"/>
          </p:nvGrpSpPr>
          <p:grpSpPr>
            <a:xfrm>
              <a:off x="8656638" y="6670183"/>
              <a:ext cx="1300656" cy="288006"/>
              <a:chOff x="8656638" y="6670183"/>
              <a:chExt cx="1300656" cy="288006"/>
            </a:xfrm>
          </p:grpSpPr>
          <p:grpSp>
            <p:nvGrpSpPr>
              <p:cNvPr id="52" name="Group 51">
                <a:extLst>
                  <a:ext uri="{FF2B5EF4-FFF2-40B4-BE49-F238E27FC236}">
                    <a16:creationId xmlns:a16="http://schemas.microsoft.com/office/drawing/2014/main" id="{A0DAC9F8-F2E0-490D-AED5-9A7C7782D508}"/>
                  </a:ext>
                </a:extLst>
              </p:cNvPr>
              <p:cNvGrpSpPr/>
              <p:nvPr userDrawn="1"/>
            </p:nvGrpSpPr>
            <p:grpSpPr>
              <a:xfrm>
                <a:off x="8903631" y="6670183"/>
                <a:ext cx="1053663" cy="288006"/>
                <a:chOff x="8903631" y="6616831"/>
                <a:chExt cx="1053663" cy="288006"/>
              </a:xfrm>
            </p:grpSpPr>
            <p:sp>
              <p:nvSpPr>
                <p:cNvPr id="54" name="Rectangle 53">
                  <a:extLst>
                    <a:ext uri="{FF2B5EF4-FFF2-40B4-BE49-F238E27FC236}">
                      <a16:creationId xmlns:a16="http://schemas.microsoft.com/office/drawing/2014/main" id="{42E91357-42E4-4E39-9923-13AA5BB7BAC6}"/>
                    </a:ext>
                  </a:extLst>
                </p:cNvPr>
                <p:cNvSpPr/>
                <p:nvPr/>
              </p:nvSpPr>
              <p:spPr bwMode="auto">
                <a:xfrm>
                  <a:off x="9130825" y="6616831"/>
                  <a:ext cx="826469"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55" name="magnify">
                  <a:extLst>
                    <a:ext uri="{FF2B5EF4-FFF2-40B4-BE49-F238E27FC236}">
                      <a16:creationId xmlns:a16="http://schemas.microsoft.com/office/drawing/2014/main" id="{98DABD1F-9CB5-43E2-8547-5CAE28DB4C5A}"/>
                    </a:ext>
                  </a:extLst>
                </p:cNvPr>
                <p:cNvSpPr>
                  <a:spLocks noChangeAspect="1" noEditPoints="1"/>
                </p:cNvSpPr>
                <p:nvPr/>
              </p:nvSpPr>
              <p:spPr bwMode="auto">
                <a:xfrm rot="786292" flipH="1">
                  <a:off x="89036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53" name="Straight Connector 52">
                <a:extLst>
                  <a:ext uri="{FF2B5EF4-FFF2-40B4-BE49-F238E27FC236}">
                    <a16:creationId xmlns:a16="http://schemas.microsoft.com/office/drawing/2014/main" id="{06416179-4AC0-4DEF-A6A6-14CCEDFF97DC}"/>
                  </a:ext>
                </a:extLst>
              </p:cNvPr>
              <p:cNvCxnSpPr/>
              <p:nvPr userDrawn="1"/>
            </p:nvCxnSpPr>
            <p:spPr>
              <a:xfrm>
                <a:off x="8656638"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CF9BFC8-7E25-44C9-9120-9CF302E7A568}"/>
                </a:ext>
              </a:extLst>
            </p:cNvPr>
            <p:cNvGrpSpPr/>
            <p:nvPr userDrawn="1"/>
          </p:nvGrpSpPr>
          <p:grpSpPr>
            <a:xfrm>
              <a:off x="10335302" y="6670183"/>
              <a:ext cx="1311740" cy="288006"/>
              <a:chOff x="10335302" y="6670183"/>
              <a:chExt cx="1311740" cy="288006"/>
            </a:xfrm>
          </p:grpSpPr>
          <p:grpSp>
            <p:nvGrpSpPr>
              <p:cNvPr id="48" name="Group 47">
                <a:extLst>
                  <a:ext uri="{FF2B5EF4-FFF2-40B4-BE49-F238E27FC236}">
                    <a16:creationId xmlns:a16="http://schemas.microsoft.com/office/drawing/2014/main" id="{6A5D6353-6C8A-433D-BBB2-419687BC4C9F}"/>
                  </a:ext>
                </a:extLst>
              </p:cNvPr>
              <p:cNvGrpSpPr/>
              <p:nvPr userDrawn="1"/>
            </p:nvGrpSpPr>
            <p:grpSpPr>
              <a:xfrm>
                <a:off x="10626848" y="6670183"/>
                <a:ext cx="1020194" cy="288006"/>
                <a:chOff x="10626848" y="6616831"/>
                <a:chExt cx="1020194" cy="288006"/>
              </a:xfrm>
            </p:grpSpPr>
            <p:sp>
              <p:nvSpPr>
                <p:cNvPr id="50" name="Rectangle 49">
                  <a:extLst>
                    <a:ext uri="{FF2B5EF4-FFF2-40B4-BE49-F238E27FC236}">
                      <a16:creationId xmlns:a16="http://schemas.microsoft.com/office/drawing/2014/main" id="{B5E8CE67-26E2-4F6A-AECF-30B8C74383FF}"/>
                    </a:ext>
                  </a:extLst>
                </p:cNvPr>
                <p:cNvSpPr/>
                <p:nvPr/>
              </p:nvSpPr>
              <p:spPr bwMode="auto">
                <a:xfrm>
                  <a:off x="10857658" y="6616831"/>
                  <a:ext cx="789384"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51" name="arrow">
                  <a:extLst>
                    <a:ext uri="{FF2B5EF4-FFF2-40B4-BE49-F238E27FC236}">
                      <a16:creationId xmlns:a16="http://schemas.microsoft.com/office/drawing/2014/main" id="{0E985106-4431-4228-8246-A67393B338C2}"/>
                    </a:ext>
                  </a:extLst>
                </p:cNvPr>
                <p:cNvSpPr>
                  <a:spLocks noChangeAspect="1" noEditPoints="1"/>
                </p:cNvSpPr>
                <p:nvPr/>
              </p:nvSpPr>
              <p:spPr bwMode="auto">
                <a:xfrm>
                  <a:off x="106268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49" name="Straight Connector 48">
                <a:extLst>
                  <a:ext uri="{FF2B5EF4-FFF2-40B4-BE49-F238E27FC236}">
                    <a16:creationId xmlns:a16="http://schemas.microsoft.com/office/drawing/2014/main" id="{02B38776-06DD-4AE8-8864-0E434F924C0B}"/>
                  </a:ext>
                </a:extLst>
              </p:cNvPr>
              <p:cNvCxnSpPr/>
              <p:nvPr userDrawn="1"/>
            </p:nvCxnSpPr>
            <p:spPr>
              <a:xfrm>
                <a:off x="10335302"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FEA5150-9852-4FC5-AE4C-DA4595057A2D}"/>
                </a:ext>
              </a:extLst>
            </p:cNvPr>
            <p:cNvGrpSpPr/>
            <p:nvPr userDrawn="1"/>
          </p:nvGrpSpPr>
          <p:grpSpPr>
            <a:xfrm>
              <a:off x="5712857" y="6671329"/>
              <a:ext cx="2618116" cy="288006"/>
              <a:chOff x="5732591" y="6671329"/>
              <a:chExt cx="2618116" cy="288006"/>
            </a:xfrm>
          </p:grpSpPr>
          <p:sp>
            <p:nvSpPr>
              <p:cNvPr id="45" name="Rectangle 44">
                <a:extLst>
                  <a:ext uri="{FF2B5EF4-FFF2-40B4-BE49-F238E27FC236}">
                    <a16:creationId xmlns:a16="http://schemas.microsoft.com/office/drawing/2014/main" id="{928D4D7F-64D0-4E15-A666-22C66E19C42A}"/>
                  </a:ext>
                </a:extLst>
              </p:cNvPr>
              <p:cNvSpPr/>
              <p:nvPr userDrawn="1"/>
            </p:nvSpPr>
            <p:spPr bwMode="auto">
              <a:xfrm>
                <a:off x="5732591" y="6671329"/>
                <a:ext cx="684145"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kern="1200"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Build</a:t>
                </a:r>
              </a:p>
            </p:txBody>
          </p:sp>
          <p:sp>
            <p:nvSpPr>
              <p:cNvPr id="46" name="Rectangle 45">
                <a:extLst>
                  <a:ext uri="{FF2B5EF4-FFF2-40B4-BE49-F238E27FC236}">
                    <a16:creationId xmlns:a16="http://schemas.microsoft.com/office/drawing/2014/main" id="{4092AA24-8110-44A8-98A2-4E4544BDF2B2}"/>
                  </a:ext>
                </a:extLst>
              </p:cNvPr>
              <p:cNvSpPr/>
              <p:nvPr userDrawn="1"/>
            </p:nvSpPr>
            <p:spPr bwMode="auto">
              <a:xfrm>
                <a:off x="6446425" y="6671329"/>
                <a:ext cx="934061"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tx2"/>
                    </a:solidFill>
                    <a:latin typeface="Segoe UI" panose="020B0502040204020203" pitchFamily="34" charset="0"/>
                    <a:ea typeface="Segoe UI" panose="020B0502040204020203" pitchFamily="34" charset="0"/>
                    <a:cs typeface="Segoe UI" panose="020B0502040204020203" pitchFamily="34" charset="0"/>
                  </a:rPr>
                  <a:t>Connect</a:t>
                </a:r>
              </a:p>
            </p:txBody>
          </p:sp>
          <p:sp>
            <p:nvSpPr>
              <p:cNvPr id="47" name="Rectangle 46">
                <a:extLst>
                  <a:ext uri="{FF2B5EF4-FFF2-40B4-BE49-F238E27FC236}">
                    <a16:creationId xmlns:a16="http://schemas.microsoft.com/office/drawing/2014/main" id="{EE2C67B3-E826-400D-89C1-437DE54DDA76}"/>
                  </a:ext>
                </a:extLst>
              </p:cNvPr>
              <p:cNvSpPr/>
              <p:nvPr userDrawn="1"/>
            </p:nvSpPr>
            <p:spPr bwMode="auto">
              <a:xfrm>
                <a:off x="7434371" y="6671329"/>
                <a:ext cx="916336"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Manage</a:t>
                </a:r>
              </a:p>
            </p:txBody>
          </p:sp>
        </p:grpSp>
        <p:grpSp>
          <p:nvGrpSpPr>
            <p:cNvPr id="41" name="Group 40">
              <a:extLst>
                <a:ext uri="{FF2B5EF4-FFF2-40B4-BE49-F238E27FC236}">
                  <a16:creationId xmlns:a16="http://schemas.microsoft.com/office/drawing/2014/main" id="{B021FF54-582F-4244-A8FF-36340528ADF7}"/>
                </a:ext>
              </a:extLst>
            </p:cNvPr>
            <p:cNvGrpSpPr/>
            <p:nvPr userDrawn="1"/>
          </p:nvGrpSpPr>
          <p:grpSpPr>
            <a:xfrm>
              <a:off x="4436182" y="6693638"/>
              <a:ext cx="269313" cy="202991"/>
              <a:chOff x="14466543" y="3803109"/>
              <a:chExt cx="499020" cy="376126"/>
            </a:xfrm>
            <a:noFill/>
          </p:grpSpPr>
          <p:sp>
            <p:nvSpPr>
              <p:cNvPr id="43" name="Freeform 39">
                <a:extLst>
                  <a:ext uri="{FF2B5EF4-FFF2-40B4-BE49-F238E27FC236}">
                    <a16:creationId xmlns:a16="http://schemas.microsoft.com/office/drawing/2014/main" id="{70821764-0DFF-46C7-BD9C-D6EDDCF18F41}"/>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44" name="Freeform 40">
                <a:extLst>
                  <a:ext uri="{FF2B5EF4-FFF2-40B4-BE49-F238E27FC236}">
                    <a16:creationId xmlns:a16="http://schemas.microsoft.com/office/drawing/2014/main" id="{E89A936A-5249-47AE-9D56-B649E00CFCC1}"/>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cxnSp>
          <p:nvCxnSpPr>
            <p:cNvPr id="42" name="Straight Connector 41">
              <a:extLst>
                <a:ext uri="{FF2B5EF4-FFF2-40B4-BE49-F238E27FC236}">
                  <a16:creationId xmlns:a16="http://schemas.microsoft.com/office/drawing/2014/main" id="{63B7FC49-8849-4B69-9016-335F7DFF72E4}"/>
                </a:ext>
              </a:extLst>
            </p:cNvPr>
            <p:cNvCxnSpPr/>
            <p:nvPr userDrawn="1"/>
          </p:nvCxnSpPr>
          <p:spPr>
            <a:xfrm>
              <a:off x="5645539"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378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INGS - Connect TITL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60" y="6497376"/>
            <a:ext cx="12192000" cy="372822"/>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48498" y="6520871"/>
            <a:ext cx="1203387" cy="3349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4821" tIns="44821" rIns="44821" bIns="44821"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bg1">
                    <a:lumMod val="65000"/>
                  </a:schemeClr>
                </a:solidFill>
                <a:latin typeface="Segoe UI Semibold" panose="020B0702040204020203" pitchFamily="34" charset="0"/>
                <a:cs typeface="Segoe UI Semibold" panose="020B0702040204020203" pitchFamily="34" charset="0"/>
              </a:rPr>
              <a:t>SOLUTIONS</a:t>
            </a:r>
            <a:endParaRPr lang="en-US" sz="1568"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6866F45-B0CE-4CA7-80BB-4B63AD55B8F8}"/>
              </a:ext>
            </a:extLst>
          </p:cNvPr>
          <p:cNvSpPr>
            <a:spLocks noGrp="1"/>
          </p:cNvSpPr>
          <p:nvPr userDrawn="1">
            <p:ph type="body" sz="quarter" idx="10"/>
          </p:nvPr>
        </p:nvSpPr>
        <p:spPr>
          <a:xfrm>
            <a:off x="269331" y="1227120"/>
            <a:ext cx="6001066" cy="1635589"/>
          </a:xfrm>
        </p:spPr>
        <p:txBody>
          <a:bodyPr/>
          <a:lstStyle>
            <a:lvl1pPr>
              <a:defRPr sz="2353"/>
            </a:lvl1pPr>
            <a:lvl2pPr>
              <a:defRPr sz="1765"/>
            </a:lvl2pPr>
            <a:lvl3pPr>
              <a:defRPr sz="1568"/>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a:extLst>
              <a:ext uri="{FF2B5EF4-FFF2-40B4-BE49-F238E27FC236}">
                <a16:creationId xmlns:a16="http://schemas.microsoft.com/office/drawing/2014/main" id="{D779D92A-883E-425D-9598-71C85729CE99}"/>
              </a:ext>
            </a:extLst>
          </p:cNvPr>
          <p:cNvGrpSpPr/>
          <p:nvPr userDrawn="1"/>
        </p:nvGrpSpPr>
        <p:grpSpPr>
          <a:xfrm>
            <a:off x="4348976" y="6540004"/>
            <a:ext cx="7069110" cy="283510"/>
            <a:chOff x="4436182" y="6670182"/>
            <a:chExt cx="7210860" cy="289153"/>
          </a:xfrm>
        </p:grpSpPr>
        <p:sp>
          <p:nvSpPr>
            <p:cNvPr id="33" name="Rectangle 32">
              <a:extLst>
                <a:ext uri="{FF2B5EF4-FFF2-40B4-BE49-F238E27FC236}">
                  <a16:creationId xmlns:a16="http://schemas.microsoft.com/office/drawing/2014/main" id="{D65B7C7C-6915-4A29-9DFC-B8563A0EC74E}"/>
                </a:ext>
              </a:extLst>
            </p:cNvPr>
            <p:cNvSpPr/>
            <p:nvPr/>
          </p:nvSpPr>
          <p:spPr bwMode="auto">
            <a:xfrm>
              <a:off x="4772812" y="6670182"/>
              <a:ext cx="686958"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38" name="Group 37">
              <a:extLst>
                <a:ext uri="{FF2B5EF4-FFF2-40B4-BE49-F238E27FC236}">
                  <a16:creationId xmlns:a16="http://schemas.microsoft.com/office/drawing/2014/main" id="{5BAA8E1B-0679-48E7-BEAF-357633F80E63}"/>
                </a:ext>
              </a:extLst>
            </p:cNvPr>
            <p:cNvGrpSpPr/>
            <p:nvPr userDrawn="1"/>
          </p:nvGrpSpPr>
          <p:grpSpPr>
            <a:xfrm>
              <a:off x="8656638" y="6670183"/>
              <a:ext cx="1300656" cy="288006"/>
              <a:chOff x="8656638" y="6670183"/>
              <a:chExt cx="1300656" cy="288006"/>
            </a:xfrm>
          </p:grpSpPr>
          <p:grpSp>
            <p:nvGrpSpPr>
              <p:cNvPr id="52" name="Group 51">
                <a:extLst>
                  <a:ext uri="{FF2B5EF4-FFF2-40B4-BE49-F238E27FC236}">
                    <a16:creationId xmlns:a16="http://schemas.microsoft.com/office/drawing/2014/main" id="{A0DAC9F8-F2E0-490D-AED5-9A7C7782D508}"/>
                  </a:ext>
                </a:extLst>
              </p:cNvPr>
              <p:cNvGrpSpPr/>
              <p:nvPr userDrawn="1"/>
            </p:nvGrpSpPr>
            <p:grpSpPr>
              <a:xfrm>
                <a:off x="8903631" y="6670183"/>
                <a:ext cx="1053663" cy="288006"/>
                <a:chOff x="8903631" y="6616831"/>
                <a:chExt cx="1053663" cy="288006"/>
              </a:xfrm>
            </p:grpSpPr>
            <p:sp>
              <p:nvSpPr>
                <p:cNvPr id="54" name="Rectangle 53">
                  <a:extLst>
                    <a:ext uri="{FF2B5EF4-FFF2-40B4-BE49-F238E27FC236}">
                      <a16:creationId xmlns:a16="http://schemas.microsoft.com/office/drawing/2014/main" id="{42E91357-42E4-4E39-9923-13AA5BB7BAC6}"/>
                    </a:ext>
                  </a:extLst>
                </p:cNvPr>
                <p:cNvSpPr/>
                <p:nvPr/>
              </p:nvSpPr>
              <p:spPr bwMode="auto">
                <a:xfrm>
                  <a:off x="9130825" y="6616831"/>
                  <a:ext cx="826469"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55" name="magnify">
                  <a:extLst>
                    <a:ext uri="{FF2B5EF4-FFF2-40B4-BE49-F238E27FC236}">
                      <a16:creationId xmlns:a16="http://schemas.microsoft.com/office/drawing/2014/main" id="{98DABD1F-9CB5-43E2-8547-5CAE28DB4C5A}"/>
                    </a:ext>
                  </a:extLst>
                </p:cNvPr>
                <p:cNvSpPr>
                  <a:spLocks noChangeAspect="1" noEditPoints="1"/>
                </p:cNvSpPr>
                <p:nvPr/>
              </p:nvSpPr>
              <p:spPr bwMode="auto">
                <a:xfrm rot="786292" flipH="1">
                  <a:off x="89036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53" name="Straight Connector 52">
                <a:extLst>
                  <a:ext uri="{FF2B5EF4-FFF2-40B4-BE49-F238E27FC236}">
                    <a16:creationId xmlns:a16="http://schemas.microsoft.com/office/drawing/2014/main" id="{06416179-4AC0-4DEF-A6A6-14CCEDFF97DC}"/>
                  </a:ext>
                </a:extLst>
              </p:cNvPr>
              <p:cNvCxnSpPr/>
              <p:nvPr userDrawn="1"/>
            </p:nvCxnSpPr>
            <p:spPr>
              <a:xfrm>
                <a:off x="8656638"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CF9BFC8-7E25-44C9-9120-9CF302E7A568}"/>
                </a:ext>
              </a:extLst>
            </p:cNvPr>
            <p:cNvGrpSpPr/>
            <p:nvPr userDrawn="1"/>
          </p:nvGrpSpPr>
          <p:grpSpPr>
            <a:xfrm>
              <a:off x="10335302" y="6670183"/>
              <a:ext cx="1311740" cy="288006"/>
              <a:chOff x="10335302" y="6670183"/>
              <a:chExt cx="1311740" cy="288006"/>
            </a:xfrm>
          </p:grpSpPr>
          <p:grpSp>
            <p:nvGrpSpPr>
              <p:cNvPr id="48" name="Group 47">
                <a:extLst>
                  <a:ext uri="{FF2B5EF4-FFF2-40B4-BE49-F238E27FC236}">
                    <a16:creationId xmlns:a16="http://schemas.microsoft.com/office/drawing/2014/main" id="{6A5D6353-6C8A-433D-BBB2-419687BC4C9F}"/>
                  </a:ext>
                </a:extLst>
              </p:cNvPr>
              <p:cNvGrpSpPr/>
              <p:nvPr userDrawn="1"/>
            </p:nvGrpSpPr>
            <p:grpSpPr>
              <a:xfrm>
                <a:off x="10626848" y="6670183"/>
                <a:ext cx="1020194" cy="288006"/>
                <a:chOff x="10626848" y="6616831"/>
                <a:chExt cx="1020194" cy="288006"/>
              </a:xfrm>
            </p:grpSpPr>
            <p:sp>
              <p:nvSpPr>
                <p:cNvPr id="50" name="Rectangle 49">
                  <a:extLst>
                    <a:ext uri="{FF2B5EF4-FFF2-40B4-BE49-F238E27FC236}">
                      <a16:creationId xmlns:a16="http://schemas.microsoft.com/office/drawing/2014/main" id="{B5E8CE67-26E2-4F6A-AECF-30B8C74383FF}"/>
                    </a:ext>
                  </a:extLst>
                </p:cNvPr>
                <p:cNvSpPr/>
                <p:nvPr/>
              </p:nvSpPr>
              <p:spPr bwMode="auto">
                <a:xfrm>
                  <a:off x="10857658" y="6616831"/>
                  <a:ext cx="789384" cy="2880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51" name="arrow">
                  <a:extLst>
                    <a:ext uri="{FF2B5EF4-FFF2-40B4-BE49-F238E27FC236}">
                      <a16:creationId xmlns:a16="http://schemas.microsoft.com/office/drawing/2014/main" id="{0E985106-4431-4228-8246-A67393B338C2}"/>
                    </a:ext>
                  </a:extLst>
                </p:cNvPr>
                <p:cNvSpPr>
                  <a:spLocks noChangeAspect="1" noEditPoints="1"/>
                </p:cNvSpPr>
                <p:nvPr/>
              </p:nvSpPr>
              <p:spPr bwMode="auto">
                <a:xfrm>
                  <a:off x="106268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49" name="Straight Connector 48">
                <a:extLst>
                  <a:ext uri="{FF2B5EF4-FFF2-40B4-BE49-F238E27FC236}">
                    <a16:creationId xmlns:a16="http://schemas.microsoft.com/office/drawing/2014/main" id="{02B38776-06DD-4AE8-8864-0E434F924C0B}"/>
                  </a:ext>
                </a:extLst>
              </p:cNvPr>
              <p:cNvCxnSpPr/>
              <p:nvPr userDrawn="1"/>
            </p:nvCxnSpPr>
            <p:spPr>
              <a:xfrm>
                <a:off x="10335302"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FEA5150-9852-4FC5-AE4C-DA4595057A2D}"/>
                </a:ext>
              </a:extLst>
            </p:cNvPr>
            <p:cNvGrpSpPr/>
            <p:nvPr userDrawn="1"/>
          </p:nvGrpSpPr>
          <p:grpSpPr>
            <a:xfrm>
              <a:off x="5712857" y="6671329"/>
              <a:ext cx="2618116" cy="288006"/>
              <a:chOff x="5732591" y="6671329"/>
              <a:chExt cx="2618116" cy="288006"/>
            </a:xfrm>
          </p:grpSpPr>
          <p:sp>
            <p:nvSpPr>
              <p:cNvPr id="45" name="Rectangle 44">
                <a:extLst>
                  <a:ext uri="{FF2B5EF4-FFF2-40B4-BE49-F238E27FC236}">
                    <a16:creationId xmlns:a16="http://schemas.microsoft.com/office/drawing/2014/main" id="{928D4D7F-64D0-4E15-A666-22C66E19C42A}"/>
                  </a:ext>
                </a:extLst>
              </p:cNvPr>
              <p:cNvSpPr/>
              <p:nvPr userDrawn="1"/>
            </p:nvSpPr>
            <p:spPr bwMode="auto">
              <a:xfrm>
                <a:off x="5732591" y="6671329"/>
                <a:ext cx="684145"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kern="1200"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Build</a:t>
                </a:r>
              </a:p>
            </p:txBody>
          </p:sp>
          <p:sp>
            <p:nvSpPr>
              <p:cNvPr id="46" name="Rectangle 45">
                <a:extLst>
                  <a:ext uri="{FF2B5EF4-FFF2-40B4-BE49-F238E27FC236}">
                    <a16:creationId xmlns:a16="http://schemas.microsoft.com/office/drawing/2014/main" id="{4092AA24-8110-44A8-98A2-4E4544BDF2B2}"/>
                  </a:ext>
                </a:extLst>
              </p:cNvPr>
              <p:cNvSpPr/>
              <p:nvPr userDrawn="1"/>
            </p:nvSpPr>
            <p:spPr bwMode="auto">
              <a:xfrm>
                <a:off x="6446425" y="6671329"/>
                <a:ext cx="934061"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tx2"/>
                    </a:solidFill>
                    <a:latin typeface="Segoe UI" panose="020B0502040204020203" pitchFamily="34" charset="0"/>
                    <a:ea typeface="Segoe UI" panose="020B0502040204020203" pitchFamily="34" charset="0"/>
                    <a:cs typeface="Segoe UI" panose="020B0502040204020203" pitchFamily="34" charset="0"/>
                  </a:rPr>
                  <a:t>Connect</a:t>
                </a:r>
              </a:p>
            </p:txBody>
          </p:sp>
          <p:sp>
            <p:nvSpPr>
              <p:cNvPr id="47" name="Rectangle 46">
                <a:extLst>
                  <a:ext uri="{FF2B5EF4-FFF2-40B4-BE49-F238E27FC236}">
                    <a16:creationId xmlns:a16="http://schemas.microsoft.com/office/drawing/2014/main" id="{EE2C67B3-E826-400D-89C1-437DE54DDA76}"/>
                  </a:ext>
                </a:extLst>
              </p:cNvPr>
              <p:cNvSpPr/>
              <p:nvPr userDrawn="1"/>
            </p:nvSpPr>
            <p:spPr bwMode="auto">
              <a:xfrm>
                <a:off x="7434371" y="6671329"/>
                <a:ext cx="916336" cy="288006"/>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137160" tIns="45720" rIns="137160" bIns="4572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Manage</a:t>
                </a:r>
              </a:p>
            </p:txBody>
          </p:sp>
        </p:grpSp>
        <p:grpSp>
          <p:nvGrpSpPr>
            <p:cNvPr id="41" name="Group 40">
              <a:extLst>
                <a:ext uri="{FF2B5EF4-FFF2-40B4-BE49-F238E27FC236}">
                  <a16:creationId xmlns:a16="http://schemas.microsoft.com/office/drawing/2014/main" id="{B021FF54-582F-4244-A8FF-36340528ADF7}"/>
                </a:ext>
              </a:extLst>
            </p:cNvPr>
            <p:cNvGrpSpPr/>
            <p:nvPr userDrawn="1"/>
          </p:nvGrpSpPr>
          <p:grpSpPr>
            <a:xfrm>
              <a:off x="4436182" y="6693638"/>
              <a:ext cx="269313" cy="202991"/>
              <a:chOff x="14466543" y="3803109"/>
              <a:chExt cx="499020" cy="376126"/>
            </a:xfrm>
            <a:noFill/>
          </p:grpSpPr>
          <p:sp>
            <p:nvSpPr>
              <p:cNvPr id="43" name="Freeform 39">
                <a:extLst>
                  <a:ext uri="{FF2B5EF4-FFF2-40B4-BE49-F238E27FC236}">
                    <a16:creationId xmlns:a16="http://schemas.microsoft.com/office/drawing/2014/main" id="{70821764-0DFF-46C7-BD9C-D6EDDCF18F41}"/>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44" name="Freeform 40">
                <a:extLst>
                  <a:ext uri="{FF2B5EF4-FFF2-40B4-BE49-F238E27FC236}">
                    <a16:creationId xmlns:a16="http://schemas.microsoft.com/office/drawing/2014/main" id="{E89A936A-5249-47AE-9D56-B649E00CFCC1}"/>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tx2"/>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cxnSp>
          <p:nvCxnSpPr>
            <p:cNvPr id="42" name="Straight Connector 41">
              <a:extLst>
                <a:ext uri="{FF2B5EF4-FFF2-40B4-BE49-F238E27FC236}">
                  <a16:creationId xmlns:a16="http://schemas.microsoft.com/office/drawing/2014/main" id="{63B7FC49-8849-4B69-9016-335F7DFF72E4}"/>
                </a:ext>
              </a:extLst>
            </p:cNvPr>
            <p:cNvCxnSpPr/>
            <p:nvPr userDrawn="1"/>
          </p:nvCxnSpPr>
          <p:spPr>
            <a:xfrm>
              <a:off x="5645539" y="6678172"/>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535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389789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a:xfrm>
            <a:off x="269240" y="289511"/>
            <a:ext cx="11655840" cy="8996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CB82C-01F6-4E11-B59D-D6E53D8AA4B2}"/>
              </a:ext>
            </a:extLst>
          </p:cNvPr>
          <p:cNvSpPr>
            <a:spLocks noGrp="1"/>
          </p:cNvSpPr>
          <p:nvPr userDrawn="1">
            <p:ph type="body" sz="quarter" idx="10"/>
          </p:nvPr>
        </p:nvSpPr>
        <p:spPr>
          <a:xfrm>
            <a:off x="269240" y="1202045"/>
            <a:ext cx="6979810" cy="1605632"/>
          </a:xfrm>
        </p:spPr>
        <p:txBody>
          <a:bodyPr/>
          <a:lstStyle>
            <a:lvl1pPr>
              <a:defRPr sz="2353"/>
            </a:lvl1pPr>
            <a:lvl2pPr>
              <a:defRPr sz="1765"/>
            </a:lvl2pPr>
            <a:lvl3pPr>
              <a:defRPr sz="1568"/>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20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color background, right">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731520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975360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dirty="0"/>
              <a:t>Click to edit slide content</a:t>
            </a:r>
          </a:p>
        </p:txBody>
      </p:sp>
      <p:sp>
        <p:nvSpPr>
          <p:cNvPr id="5" name="Picture Placeholder 2"/>
          <p:cNvSpPr>
            <a:spLocks noGrp="1"/>
          </p:cNvSpPr>
          <p:nvPr>
            <p:ph type="pic" sz="quarter" idx="17"/>
          </p:nvPr>
        </p:nvSpPr>
        <p:spPr>
          <a:xfrm>
            <a:off x="10668000" y="0"/>
            <a:ext cx="1524000" cy="559816"/>
          </a:xfrm>
        </p:spPr>
        <p:txBody>
          <a:bodyPr/>
          <a:lstStyle/>
          <a:p>
            <a:endParaRPr lang="en-US" dirty="0"/>
          </a:p>
        </p:txBody>
      </p:sp>
    </p:spTree>
    <p:extLst>
      <p:ext uri="{BB962C8B-B14F-4D97-AF65-F5344CB8AC3E}">
        <p14:creationId xmlns:p14="http://schemas.microsoft.com/office/powerpoint/2010/main" val="360128739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NSIGHTS-Analyz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93863DA3-C709-4F6B-9820-B762C40FDDDF}"/>
              </a:ext>
            </a:extLst>
          </p:cNvPr>
          <p:cNvSpPr/>
          <p:nvPr userDrawn="1"/>
        </p:nvSpPr>
        <p:spPr>
          <a:xfrm>
            <a:off x="4177995" y="3247939"/>
            <a:ext cx="3557384" cy="363946"/>
          </a:xfrm>
          <a:prstGeom prst="rect">
            <a:avLst/>
          </a:prstGeom>
        </p:spPr>
        <p:txBody>
          <a:bodyPr wrap="none">
            <a:spAutoFit/>
          </a:bodyPr>
          <a:lstStyle/>
          <a:p>
            <a:r>
              <a:rPr lang="en-US" sz="1765">
                <a:gradFill>
                  <a:gsLst>
                    <a:gs pos="0">
                      <a:srgbClr val="FFFFFF"/>
                    </a:gs>
                    <a:gs pos="100000">
                      <a:srgbClr val="FFFFFF"/>
                    </a:gs>
                  </a:gsLst>
                  <a:lin ang="5400000" scaled="0"/>
                </a:gradFill>
                <a:ea typeface="Segoe UI" pitchFamily="34" charset="0"/>
                <a:cs typeface="Segoe UI" pitchFamily="34" charset="0"/>
              </a:rPr>
              <a:t>DISCOVER, OPERATIONALIZE, REFINE</a:t>
            </a:r>
            <a:endParaRPr lang="en-US" sz="1765"/>
          </a:p>
        </p:txBody>
      </p:sp>
    </p:spTree>
    <p:extLst>
      <p:ext uri="{BB962C8B-B14F-4D97-AF65-F5344CB8AC3E}">
        <p14:creationId xmlns:p14="http://schemas.microsoft.com/office/powerpoint/2010/main" val="58118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NSIGHTS-Analyze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C4253CE-7AEE-493D-AE4B-BED633D2BB99}"/>
              </a:ext>
            </a:extLst>
          </p:cNvPr>
          <p:cNvGrpSpPr/>
          <p:nvPr userDrawn="1"/>
        </p:nvGrpSpPr>
        <p:grpSpPr>
          <a:xfrm>
            <a:off x="1160" y="6497376"/>
            <a:ext cx="12192000" cy="372822"/>
            <a:chOff x="1183" y="6571858"/>
            <a:chExt cx="12436475" cy="380244"/>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83" y="6571858"/>
              <a:ext cx="12436475" cy="380244"/>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95744" y="6594895"/>
              <a:ext cx="1229369" cy="34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bg1">
                      <a:lumMod val="65000"/>
                    </a:schemeClr>
                  </a:solidFill>
                  <a:latin typeface="Segoe UI Semibold" panose="020B0702040204020203" pitchFamily="34" charset="0"/>
                  <a:cs typeface="Segoe UI Semibold" panose="020B0702040204020203" pitchFamily="34" charset="0"/>
                </a:rPr>
                <a:t>SOLUTIONS</a:t>
              </a:r>
              <a:endParaRPr lang="en-US" sz="1568"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CDAB2B50-8D6D-4A65-A745-C15B38E06096}"/>
                </a:ext>
              </a:extLst>
            </p:cNvPr>
            <p:cNvSpPr/>
            <p:nvPr/>
          </p:nvSpPr>
          <p:spPr bwMode="auto">
            <a:xfrm>
              <a:off x="4772812" y="6616830"/>
              <a:ext cx="68695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8" name="Group 7">
              <a:extLst>
                <a:ext uri="{FF2B5EF4-FFF2-40B4-BE49-F238E27FC236}">
                  <a16:creationId xmlns:a16="http://schemas.microsoft.com/office/drawing/2014/main" id="{E16203A9-F26A-49B3-9926-B80AF25F0A2A}"/>
                </a:ext>
              </a:extLst>
            </p:cNvPr>
            <p:cNvGrpSpPr/>
            <p:nvPr userDrawn="1"/>
          </p:nvGrpSpPr>
          <p:grpSpPr>
            <a:xfrm>
              <a:off x="11247438" y="6616830"/>
              <a:ext cx="1020194" cy="288007"/>
              <a:chOff x="11247438" y="6616830"/>
              <a:chExt cx="1020194" cy="288007"/>
            </a:xfrm>
          </p:grpSpPr>
          <p:sp>
            <p:nvSpPr>
              <p:cNvPr id="31" name="Rectangle 30">
                <a:extLst>
                  <a:ext uri="{FF2B5EF4-FFF2-40B4-BE49-F238E27FC236}">
                    <a16:creationId xmlns:a16="http://schemas.microsoft.com/office/drawing/2014/main" id="{95BBD1E1-31A6-4EA3-8420-B5FE7BD38584}"/>
                  </a:ext>
                </a:extLst>
              </p:cNvPr>
              <p:cNvSpPr/>
              <p:nvPr/>
            </p:nvSpPr>
            <p:spPr bwMode="auto">
              <a:xfrm>
                <a:off x="11478248" y="6616830"/>
                <a:ext cx="789384"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32" name="arrow">
                <a:extLst>
                  <a:ext uri="{FF2B5EF4-FFF2-40B4-BE49-F238E27FC236}">
                    <a16:creationId xmlns:a16="http://schemas.microsoft.com/office/drawing/2014/main" id="{4A0F9E73-3013-4E44-A352-E93B13FE5F81}"/>
                  </a:ext>
                </a:extLst>
              </p:cNvPr>
              <p:cNvSpPr>
                <a:spLocks noChangeAspect="1" noEditPoints="1"/>
              </p:cNvSpPr>
              <p:nvPr/>
            </p:nvSpPr>
            <p:spPr bwMode="auto">
              <a:xfrm>
                <a:off x="1124743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grpSp>
          <p:nvGrpSpPr>
            <p:cNvPr id="7" name="Group 6">
              <a:extLst>
                <a:ext uri="{FF2B5EF4-FFF2-40B4-BE49-F238E27FC236}">
                  <a16:creationId xmlns:a16="http://schemas.microsoft.com/office/drawing/2014/main" id="{0A6ACA88-80DB-4E17-BB92-8F0CC5357936}"/>
                </a:ext>
              </a:extLst>
            </p:cNvPr>
            <p:cNvGrpSpPr/>
            <p:nvPr userDrawn="1"/>
          </p:nvGrpSpPr>
          <p:grpSpPr>
            <a:xfrm>
              <a:off x="6160431" y="6616830"/>
              <a:ext cx="1053662" cy="288007"/>
              <a:chOff x="6160431" y="6616830"/>
              <a:chExt cx="1053662" cy="288007"/>
            </a:xfrm>
          </p:grpSpPr>
          <p:sp>
            <p:nvSpPr>
              <p:cNvPr id="34" name="Rectangle 33">
                <a:extLst>
                  <a:ext uri="{FF2B5EF4-FFF2-40B4-BE49-F238E27FC236}">
                    <a16:creationId xmlns:a16="http://schemas.microsoft.com/office/drawing/2014/main" id="{A987931C-C0CE-4F16-9C00-4D0B929B02ED}"/>
                  </a:ext>
                </a:extLst>
              </p:cNvPr>
              <p:cNvSpPr/>
              <p:nvPr/>
            </p:nvSpPr>
            <p:spPr bwMode="auto">
              <a:xfrm>
                <a:off x="6387625" y="6616830"/>
                <a:ext cx="82646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Semibold" panose="020B0702040204020203" pitchFamily="34" charset="0"/>
                    <a:cs typeface="Segoe UI Semibold" panose="020B0702040204020203" pitchFamily="34" charset="0"/>
                  </a:rPr>
                  <a:t>INSIGHTS</a:t>
                </a:r>
              </a:p>
            </p:txBody>
          </p:sp>
          <p:sp>
            <p:nvSpPr>
              <p:cNvPr id="35" name="magnify">
                <a:extLst>
                  <a:ext uri="{FF2B5EF4-FFF2-40B4-BE49-F238E27FC236}">
                    <a16:creationId xmlns:a16="http://schemas.microsoft.com/office/drawing/2014/main" id="{6942164E-C2BC-4ABF-980F-A3495DBA2961}"/>
                  </a:ext>
                </a:extLst>
              </p:cNvPr>
              <p:cNvSpPr>
                <a:spLocks noChangeAspect="1" noEditPoints="1"/>
              </p:cNvSpPr>
              <p:nvPr/>
            </p:nvSpPr>
            <p:spPr bwMode="auto">
              <a:xfrm rot="786292" flipH="1">
                <a:off x="61604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tx2"/>
                  </a:solidFill>
                </a:endParaRPr>
              </a:p>
            </p:txBody>
          </p:sp>
        </p:grpSp>
        <p:cxnSp>
          <p:nvCxnSpPr>
            <p:cNvPr id="36" name="Straight Connector 35">
              <a:extLst>
                <a:ext uri="{FF2B5EF4-FFF2-40B4-BE49-F238E27FC236}">
                  <a16:creationId xmlns:a16="http://schemas.microsoft.com/office/drawing/2014/main" id="{C9F58D81-CF6A-4905-B841-1C15F1937319}"/>
                </a:ext>
              </a:extLst>
            </p:cNvPr>
            <p:cNvCxnSpPr/>
            <p:nvPr userDrawn="1"/>
          </p:nvCxnSpPr>
          <p:spPr>
            <a:xfrm>
              <a:off x="5761038"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5A335D-A8AB-4706-AFDF-D7610B51FB10}"/>
                </a:ext>
              </a:extLst>
            </p:cNvPr>
            <p:cNvCxnSpPr/>
            <p:nvPr userDrawn="1"/>
          </p:nvCxnSpPr>
          <p:spPr>
            <a:xfrm>
              <a:off x="10955892"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1E7B762-28E1-47FB-B529-A40868F1BE2D}"/>
              </a:ext>
            </a:extLst>
          </p:cNvPr>
          <p:cNvSpPr>
            <a:spLocks noGrp="1"/>
          </p:cNvSpPr>
          <p:nvPr>
            <p:ph type="body" sz="quarter" idx="10"/>
          </p:nvPr>
        </p:nvSpPr>
        <p:spPr>
          <a:xfrm>
            <a:off x="269239" y="1189177"/>
            <a:ext cx="4482124" cy="1792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a:extLst>
              <a:ext uri="{FF2B5EF4-FFF2-40B4-BE49-F238E27FC236}">
                <a16:creationId xmlns:a16="http://schemas.microsoft.com/office/drawing/2014/main" id="{6BA0C9C4-2D63-4C03-ADDD-A5F68F9E7620}"/>
              </a:ext>
            </a:extLst>
          </p:cNvPr>
          <p:cNvSpPr/>
          <p:nvPr userDrawn="1"/>
        </p:nvSpPr>
        <p:spPr bwMode="auto">
          <a:xfrm>
            <a:off x="7223653" y="6497421"/>
            <a:ext cx="841280"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panose="020B0502040204020203" pitchFamily="34" charset="0"/>
                <a:ea typeface="Segoe UI" panose="020B0502040204020203" pitchFamily="34" charset="0"/>
                <a:cs typeface="Segoe UI" panose="020B0502040204020203" pitchFamily="34" charset="0"/>
              </a:rPr>
              <a:t>Discover</a:t>
            </a:r>
          </a:p>
        </p:txBody>
      </p:sp>
      <p:sp>
        <p:nvSpPr>
          <p:cNvPr id="38" name="Rectangle 37">
            <a:extLst>
              <a:ext uri="{FF2B5EF4-FFF2-40B4-BE49-F238E27FC236}">
                <a16:creationId xmlns:a16="http://schemas.microsoft.com/office/drawing/2014/main" id="{F3D2EABB-26B9-4C02-B45E-ECB912CF80BE}"/>
              </a:ext>
            </a:extLst>
          </p:cNvPr>
          <p:cNvSpPr/>
          <p:nvPr userDrawn="1"/>
        </p:nvSpPr>
        <p:spPr bwMode="auto">
          <a:xfrm>
            <a:off x="8213165" y="6497421"/>
            <a:ext cx="1311409"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itchFamily="34" charset="0"/>
                <a:cs typeface="Segoe UI" panose="020B0502040204020203" pitchFamily="34" charset="0"/>
              </a:rPr>
              <a:t>Operationalize</a:t>
            </a:r>
          </a:p>
        </p:txBody>
      </p:sp>
      <p:sp>
        <p:nvSpPr>
          <p:cNvPr id="39" name="Rectangle 38">
            <a:extLst>
              <a:ext uri="{FF2B5EF4-FFF2-40B4-BE49-F238E27FC236}">
                <a16:creationId xmlns:a16="http://schemas.microsoft.com/office/drawing/2014/main" id="{EF4703F6-8A52-4010-AE95-C5475724008F}"/>
              </a:ext>
            </a:extLst>
          </p:cNvPr>
          <p:cNvSpPr/>
          <p:nvPr userDrawn="1"/>
        </p:nvSpPr>
        <p:spPr bwMode="auto">
          <a:xfrm>
            <a:off x="9706561" y="6497421"/>
            <a:ext cx="672580"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Refine</a:t>
            </a:r>
          </a:p>
        </p:txBody>
      </p:sp>
      <p:grpSp>
        <p:nvGrpSpPr>
          <p:cNvPr id="40" name="Group 39">
            <a:extLst>
              <a:ext uri="{FF2B5EF4-FFF2-40B4-BE49-F238E27FC236}">
                <a16:creationId xmlns:a16="http://schemas.microsoft.com/office/drawing/2014/main" id="{E3442FDC-41A2-426A-806A-6F8EDAD5AFF3}"/>
              </a:ext>
            </a:extLst>
          </p:cNvPr>
          <p:cNvGrpSpPr/>
          <p:nvPr userDrawn="1"/>
        </p:nvGrpSpPr>
        <p:grpSpPr>
          <a:xfrm>
            <a:off x="4348976" y="6562986"/>
            <a:ext cx="264019" cy="199029"/>
            <a:chOff x="14466543" y="3803109"/>
            <a:chExt cx="499020" cy="376126"/>
          </a:xfrm>
          <a:noFill/>
        </p:grpSpPr>
        <p:sp>
          <p:nvSpPr>
            <p:cNvPr id="41" name="Freeform 39">
              <a:extLst>
                <a:ext uri="{FF2B5EF4-FFF2-40B4-BE49-F238E27FC236}">
                  <a16:creationId xmlns:a16="http://schemas.microsoft.com/office/drawing/2014/main" id="{A274F410-2EBC-48C2-9EF1-6A48C4B4251E}"/>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42" name="Freeform 40">
              <a:extLst>
                <a:ext uri="{FF2B5EF4-FFF2-40B4-BE49-F238E27FC236}">
                  <a16:creationId xmlns:a16="http://schemas.microsoft.com/office/drawing/2014/main" id="{A0329808-FB99-402E-AB39-109739CDBD8C}"/>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93950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INSIGHTS-Operationaliz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0BB4E21-BA15-4C67-84BE-8F07DEE19416}"/>
              </a:ext>
            </a:extLst>
          </p:cNvPr>
          <p:cNvSpPr>
            <a:spLocks noGrp="1"/>
          </p:cNvSpPr>
          <p:nvPr>
            <p:ph type="body" sz="quarter" idx="10"/>
          </p:nvPr>
        </p:nvSpPr>
        <p:spPr>
          <a:xfrm>
            <a:off x="269239" y="1189177"/>
            <a:ext cx="4482124" cy="1792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97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INSIGHTS-Monitor">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C4253CE-7AEE-493D-AE4B-BED633D2BB99}"/>
              </a:ext>
            </a:extLst>
          </p:cNvPr>
          <p:cNvGrpSpPr/>
          <p:nvPr userDrawn="1"/>
        </p:nvGrpSpPr>
        <p:grpSpPr>
          <a:xfrm>
            <a:off x="1160" y="6497376"/>
            <a:ext cx="12192000" cy="372822"/>
            <a:chOff x="1183" y="6571858"/>
            <a:chExt cx="12436475" cy="380244"/>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83" y="6571858"/>
              <a:ext cx="12436475" cy="380244"/>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95744" y="6594895"/>
              <a:ext cx="1229369" cy="34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bg1">
                      <a:lumMod val="65000"/>
                    </a:schemeClr>
                  </a:solidFill>
                  <a:latin typeface="Segoe UI Semibold" panose="020B0702040204020203" pitchFamily="34" charset="0"/>
                  <a:cs typeface="Segoe UI Semibold" panose="020B0702040204020203" pitchFamily="34" charset="0"/>
                </a:rPr>
                <a:t>SOLUTIONS</a:t>
              </a:r>
              <a:endParaRPr lang="en-US" sz="1568"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CDAB2B50-8D6D-4A65-A745-C15B38E06096}"/>
                </a:ext>
              </a:extLst>
            </p:cNvPr>
            <p:cNvSpPr/>
            <p:nvPr/>
          </p:nvSpPr>
          <p:spPr bwMode="auto">
            <a:xfrm>
              <a:off x="4772812" y="6616830"/>
              <a:ext cx="68695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8" name="Group 7">
              <a:extLst>
                <a:ext uri="{FF2B5EF4-FFF2-40B4-BE49-F238E27FC236}">
                  <a16:creationId xmlns:a16="http://schemas.microsoft.com/office/drawing/2014/main" id="{E16203A9-F26A-49B3-9926-B80AF25F0A2A}"/>
                </a:ext>
              </a:extLst>
            </p:cNvPr>
            <p:cNvGrpSpPr/>
            <p:nvPr userDrawn="1"/>
          </p:nvGrpSpPr>
          <p:grpSpPr>
            <a:xfrm>
              <a:off x="11247438" y="6616830"/>
              <a:ext cx="1020194" cy="288007"/>
              <a:chOff x="11247438" y="6616830"/>
              <a:chExt cx="1020194" cy="288007"/>
            </a:xfrm>
          </p:grpSpPr>
          <p:sp>
            <p:nvSpPr>
              <p:cNvPr id="31" name="Rectangle 30">
                <a:extLst>
                  <a:ext uri="{FF2B5EF4-FFF2-40B4-BE49-F238E27FC236}">
                    <a16:creationId xmlns:a16="http://schemas.microsoft.com/office/drawing/2014/main" id="{95BBD1E1-31A6-4EA3-8420-B5FE7BD38584}"/>
                  </a:ext>
                </a:extLst>
              </p:cNvPr>
              <p:cNvSpPr/>
              <p:nvPr/>
            </p:nvSpPr>
            <p:spPr bwMode="auto">
              <a:xfrm>
                <a:off x="11478248" y="6616830"/>
                <a:ext cx="789384"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32" name="arrow">
                <a:extLst>
                  <a:ext uri="{FF2B5EF4-FFF2-40B4-BE49-F238E27FC236}">
                    <a16:creationId xmlns:a16="http://schemas.microsoft.com/office/drawing/2014/main" id="{4A0F9E73-3013-4E44-A352-E93B13FE5F81}"/>
                  </a:ext>
                </a:extLst>
              </p:cNvPr>
              <p:cNvSpPr>
                <a:spLocks noChangeAspect="1" noEditPoints="1"/>
              </p:cNvSpPr>
              <p:nvPr/>
            </p:nvSpPr>
            <p:spPr bwMode="auto">
              <a:xfrm>
                <a:off x="1124743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grpSp>
          <p:nvGrpSpPr>
            <p:cNvPr id="7" name="Group 6">
              <a:extLst>
                <a:ext uri="{FF2B5EF4-FFF2-40B4-BE49-F238E27FC236}">
                  <a16:creationId xmlns:a16="http://schemas.microsoft.com/office/drawing/2014/main" id="{0A6ACA88-80DB-4E17-BB92-8F0CC5357936}"/>
                </a:ext>
              </a:extLst>
            </p:cNvPr>
            <p:cNvGrpSpPr/>
            <p:nvPr userDrawn="1"/>
          </p:nvGrpSpPr>
          <p:grpSpPr>
            <a:xfrm>
              <a:off x="6160431" y="6616830"/>
              <a:ext cx="1053662" cy="288007"/>
              <a:chOff x="6160431" y="6616830"/>
              <a:chExt cx="1053662" cy="288007"/>
            </a:xfrm>
          </p:grpSpPr>
          <p:sp>
            <p:nvSpPr>
              <p:cNvPr id="34" name="Rectangle 33">
                <a:extLst>
                  <a:ext uri="{FF2B5EF4-FFF2-40B4-BE49-F238E27FC236}">
                    <a16:creationId xmlns:a16="http://schemas.microsoft.com/office/drawing/2014/main" id="{A987931C-C0CE-4F16-9C00-4D0B929B02ED}"/>
                  </a:ext>
                </a:extLst>
              </p:cNvPr>
              <p:cNvSpPr/>
              <p:nvPr/>
            </p:nvSpPr>
            <p:spPr bwMode="auto">
              <a:xfrm>
                <a:off x="6387625" y="6616830"/>
                <a:ext cx="82646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Semibold" panose="020B0702040204020203" pitchFamily="34" charset="0"/>
                    <a:cs typeface="Segoe UI Semibold" panose="020B0702040204020203" pitchFamily="34" charset="0"/>
                  </a:rPr>
                  <a:t>INSIGHTS</a:t>
                </a:r>
              </a:p>
            </p:txBody>
          </p:sp>
          <p:sp>
            <p:nvSpPr>
              <p:cNvPr id="35" name="magnify">
                <a:extLst>
                  <a:ext uri="{FF2B5EF4-FFF2-40B4-BE49-F238E27FC236}">
                    <a16:creationId xmlns:a16="http://schemas.microsoft.com/office/drawing/2014/main" id="{6942164E-C2BC-4ABF-980F-A3495DBA2961}"/>
                  </a:ext>
                </a:extLst>
              </p:cNvPr>
              <p:cNvSpPr>
                <a:spLocks noChangeAspect="1" noEditPoints="1"/>
              </p:cNvSpPr>
              <p:nvPr/>
            </p:nvSpPr>
            <p:spPr bwMode="auto">
              <a:xfrm rot="786292" flipH="1">
                <a:off x="61604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tx2"/>
                  </a:solidFill>
                </a:endParaRPr>
              </a:p>
            </p:txBody>
          </p:sp>
        </p:grpSp>
        <p:cxnSp>
          <p:nvCxnSpPr>
            <p:cNvPr id="36" name="Straight Connector 35">
              <a:extLst>
                <a:ext uri="{FF2B5EF4-FFF2-40B4-BE49-F238E27FC236}">
                  <a16:creationId xmlns:a16="http://schemas.microsoft.com/office/drawing/2014/main" id="{C9F58D81-CF6A-4905-B841-1C15F1937319}"/>
                </a:ext>
              </a:extLst>
            </p:cNvPr>
            <p:cNvCxnSpPr/>
            <p:nvPr userDrawn="1"/>
          </p:nvCxnSpPr>
          <p:spPr>
            <a:xfrm>
              <a:off x="5761038"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5A335D-A8AB-4706-AFDF-D7610B51FB10}"/>
                </a:ext>
              </a:extLst>
            </p:cNvPr>
            <p:cNvCxnSpPr/>
            <p:nvPr userDrawn="1"/>
          </p:nvCxnSpPr>
          <p:spPr>
            <a:xfrm>
              <a:off x="10955892"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5ECD396E-28F1-4D2D-A0FB-D6E4CB52260A}"/>
              </a:ext>
            </a:extLst>
          </p:cNvPr>
          <p:cNvSpPr>
            <a:spLocks noGrp="1"/>
          </p:cNvSpPr>
          <p:nvPr>
            <p:ph type="body" sz="quarter" idx="10"/>
          </p:nvPr>
        </p:nvSpPr>
        <p:spPr>
          <a:xfrm>
            <a:off x="269239" y="1189177"/>
            <a:ext cx="4482124" cy="1792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Rectangle 28">
            <a:extLst>
              <a:ext uri="{FF2B5EF4-FFF2-40B4-BE49-F238E27FC236}">
                <a16:creationId xmlns:a16="http://schemas.microsoft.com/office/drawing/2014/main" id="{60C8BFD4-9875-4A96-9331-07C90F1C3406}"/>
              </a:ext>
            </a:extLst>
          </p:cNvPr>
          <p:cNvSpPr/>
          <p:nvPr userDrawn="1"/>
        </p:nvSpPr>
        <p:spPr bwMode="auto">
          <a:xfrm>
            <a:off x="7223653" y="6497421"/>
            <a:ext cx="841280"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Discover</a:t>
            </a:r>
          </a:p>
        </p:txBody>
      </p:sp>
      <p:sp>
        <p:nvSpPr>
          <p:cNvPr id="38" name="Rectangle 37">
            <a:extLst>
              <a:ext uri="{FF2B5EF4-FFF2-40B4-BE49-F238E27FC236}">
                <a16:creationId xmlns:a16="http://schemas.microsoft.com/office/drawing/2014/main" id="{AB416C3E-C69F-4FD1-BB54-CAF2F325F595}"/>
              </a:ext>
            </a:extLst>
          </p:cNvPr>
          <p:cNvSpPr/>
          <p:nvPr userDrawn="1"/>
        </p:nvSpPr>
        <p:spPr bwMode="auto">
          <a:xfrm>
            <a:off x="8213165" y="6497421"/>
            <a:ext cx="1311409"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itchFamily="34" charset="0"/>
                <a:cs typeface="Segoe UI" panose="020B0502040204020203" pitchFamily="34" charset="0"/>
              </a:rPr>
              <a:t>Operationalize</a:t>
            </a:r>
          </a:p>
        </p:txBody>
      </p:sp>
      <p:sp>
        <p:nvSpPr>
          <p:cNvPr id="39" name="Rectangle 38">
            <a:extLst>
              <a:ext uri="{FF2B5EF4-FFF2-40B4-BE49-F238E27FC236}">
                <a16:creationId xmlns:a16="http://schemas.microsoft.com/office/drawing/2014/main" id="{B85E21AB-46DA-47B0-9631-48EF5A1D8CA9}"/>
              </a:ext>
            </a:extLst>
          </p:cNvPr>
          <p:cNvSpPr/>
          <p:nvPr userDrawn="1"/>
        </p:nvSpPr>
        <p:spPr bwMode="auto">
          <a:xfrm>
            <a:off x="9706561" y="6497421"/>
            <a:ext cx="672580"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panose="020B0502040204020203" pitchFamily="34" charset="0"/>
                <a:ea typeface="Segoe UI" panose="020B0502040204020203" pitchFamily="34" charset="0"/>
                <a:cs typeface="Segoe UI" panose="020B0502040204020203" pitchFamily="34" charset="0"/>
              </a:rPr>
              <a:t>Refine</a:t>
            </a:r>
          </a:p>
        </p:txBody>
      </p:sp>
      <p:grpSp>
        <p:nvGrpSpPr>
          <p:cNvPr id="40" name="Group 39">
            <a:extLst>
              <a:ext uri="{FF2B5EF4-FFF2-40B4-BE49-F238E27FC236}">
                <a16:creationId xmlns:a16="http://schemas.microsoft.com/office/drawing/2014/main" id="{E33D37A5-8B37-4CAD-97F2-B624E51463AE}"/>
              </a:ext>
            </a:extLst>
          </p:cNvPr>
          <p:cNvGrpSpPr/>
          <p:nvPr userDrawn="1"/>
        </p:nvGrpSpPr>
        <p:grpSpPr>
          <a:xfrm>
            <a:off x="4348976" y="6562986"/>
            <a:ext cx="264019" cy="199029"/>
            <a:chOff x="14466543" y="3803109"/>
            <a:chExt cx="499020" cy="376126"/>
          </a:xfrm>
          <a:noFill/>
        </p:grpSpPr>
        <p:sp>
          <p:nvSpPr>
            <p:cNvPr id="41" name="Freeform 39">
              <a:extLst>
                <a:ext uri="{FF2B5EF4-FFF2-40B4-BE49-F238E27FC236}">
                  <a16:creationId xmlns:a16="http://schemas.microsoft.com/office/drawing/2014/main" id="{470C75AF-09A2-41B0-AC74-656907B54E88}"/>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42" name="Freeform 40">
              <a:extLst>
                <a:ext uri="{FF2B5EF4-FFF2-40B4-BE49-F238E27FC236}">
                  <a16:creationId xmlns:a16="http://schemas.microsoft.com/office/drawing/2014/main" id="{AF6FA46E-0116-424D-9809-6AE4D599DC2F}"/>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249331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CTIONS-Respon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1"/>
            <a:ext cx="6274974" cy="1979605"/>
          </a:xfrm>
        </p:spPr>
        <p:txBody>
          <a:bodyPr wrap="square">
            <a:spAutoFit/>
          </a:bodyPr>
          <a:lstStyle>
            <a:lvl1pPr marL="0" indent="0">
              <a:spcBef>
                <a:spcPts val="2941"/>
              </a:spcBef>
              <a:buClr>
                <a:schemeClr val="tx1"/>
              </a:buClr>
              <a:buFont typeface="Wingdings" panose="05000000000000000000" pitchFamily="2" charset="2"/>
              <a:buNone/>
              <a:defRPr sz="2745" b="0">
                <a:solidFill>
                  <a:schemeClr val="tx2"/>
                </a:solidFill>
                <a:latin typeface="+mn-lt"/>
              </a:defRPr>
            </a:lvl1pPr>
            <a:lvl2pPr marL="0" indent="0">
              <a:buFont typeface="Wingdings" panose="05000000000000000000" pitchFamily="2" charset="2"/>
              <a:buNone/>
              <a:defRPr sz="1961" b="0"/>
            </a:lvl2pPr>
            <a:lvl3pPr marL="0" indent="0">
              <a:spcBef>
                <a:spcPts val="588"/>
              </a:spcBef>
              <a:spcAft>
                <a:spcPts val="588"/>
              </a:spcAft>
              <a:buFont typeface="Wingdings" panose="05000000000000000000" pitchFamily="2" charset="2"/>
              <a:buNone/>
              <a:tabLst/>
              <a:defRPr sz="1961" b="1">
                <a:solidFill>
                  <a:schemeClr val="tx2"/>
                </a:solidFill>
              </a:defRPr>
            </a:lvl3pPr>
            <a:lvl4pPr marL="0" indent="0">
              <a:buFont typeface="Wingdings" panose="05000000000000000000" pitchFamily="2" charset="2"/>
              <a:buNone/>
              <a:defRPr sz="1961" b="0"/>
            </a:lvl4pPr>
            <a:lvl5pPr marL="0" indent="0">
              <a:buFont typeface="Wingdings" panose="05000000000000000000" pitchFamily="2" charset="2"/>
              <a:buNone/>
              <a:tabLst/>
              <a:defRPr sz="196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4C4253CE-7AEE-493D-AE4B-BED633D2BB99}"/>
              </a:ext>
            </a:extLst>
          </p:cNvPr>
          <p:cNvGrpSpPr/>
          <p:nvPr userDrawn="1"/>
        </p:nvGrpSpPr>
        <p:grpSpPr>
          <a:xfrm>
            <a:off x="1160" y="6497376"/>
            <a:ext cx="12192000" cy="372822"/>
            <a:chOff x="1183" y="6571858"/>
            <a:chExt cx="12436475" cy="380244"/>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83" y="6571858"/>
              <a:ext cx="12436475" cy="380244"/>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95744" y="6594895"/>
              <a:ext cx="1229369" cy="34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bg1">
                      <a:lumMod val="65000"/>
                    </a:schemeClr>
                  </a:solidFill>
                  <a:latin typeface="Segoe UI Semibold" panose="020B0702040204020203" pitchFamily="34" charset="0"/>
                  <a:cs typeface="Segoe UI Semibold" panose="020B0702040204020203" pitchFamily="34" charset="0"/>
                </a:rPr>
                <a:t>SOLUTIONS</a:t>
              </a:r>
              <a:endParaRPr lang="en-US" sz="1568"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CDAB2B50-8D6D-4A65-A745-C15B38E06096}"/>
                </a:ext>
              </a:extLst>
            </p:cNvPr>
            <p:cNvSpPr/>
            <p:nvPr/>
          </p:nvSpPr>
          <p:spPr bwMode="auto">
            <a:xfrm>
              <a:off x="4772812" y="6616830"/>
              <a:ext cx="68695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8" name="Group 7">
              <a:extLst>
                <a:ext uri="{FF2B5EF4-FFF2-40B4-BE49-F238E27FC236}">
                  <a16:creationId xmlns:a16="http://schemas.microsoft.com/office/drawing/2014/main" id="{E16203A9-F26A-49B3-9926-B80AF25F0A2A}"/>
                </a:ext>
              </a:extLst>
            </p:cNvPr>
            <p:cNvGrpSpPr/>
            <p:nvPr userDrawn="1"/>
          </p:nvGrpSpPr>
          <p:grpSpPr>
            <a:xfrm>
              <a:off x="7883648" y="6616830"/>
              <a:ext cx="1020194" cy="288007"/>
              <a:chOff x="7883648" y="6616830"/>
              <a:chExt cx="1020194" cy="288007"/>
            </a:xfrm>
          </p:grpSpPr>
          <p:sp>
            <p:nvSpPr>
              <p:cNvPr id="31" name="Rectangle 30">
                <a:extLst>
                  <a:ext uri="{FF2B5EF4-FFF2-40B4-BE49-F238E27FC236}">
                    <a16:creationId xmlns:a16="http://schemas.microsoft.com/office/drawing/2014/main" id="{95BBD1E1-31A6-4EA3-8420-B5FE7BD38584}"/>
                  </a:ext>
                </a:extLst>
              </p:cNvPr>
              <p:cNvSpPr/>
              <p:nvPr/>
            </p:nvSpPr>
            <p:spPr bwMode="auto">
              <a:xfrm>
                <a:off x="8114458" y="6616830"/>
                <a:ext cx="789384"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Semibold" panose="020B0702040204020203" pitchFamily="34" charset="0"/>
                    <a:cs typeface="Segoe UI Semibold" panose="020B0702040204020203" pitchFamily="34" charset="0"/>
                  </a:rPr>
                  <a:t>ACTIONS</a:t>
                </a:r>
              </a:p>
            </p:txBody>
          </p:sp>
          <p:sp>
            <p:nvSpPr>
              <p:cNvPr id="32" name="arrow">
                <a:extLst>
                  <a:ext uri="{FF2B5EF4-FFF2-40B4-BE49-F238E27FC236}">
                    <a16:creationId xmlns:a16="http://schemas.microsoft.com/office/drawing/2014/main" id="{4A0F9E73-3013-4E44-A352-E93B13FE5F81}"/>
                  </a:ext>
                </a:extLst>
              </p:cNvPr>
              <p:cNvSpPr>
                <a:spLocks noChangeAspect="1" noEditPoints="1"/>
              </p:cNvSpPr>
              <p:nvPr/>
            </p:nvSpPr>
            <p:spPr bwMode="auto">
              <a:xfrm>
                <a:off x="78836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grpSp>
          <p:nvGrpSpPr>
            <p:cNvPr id="7" name="Group 6">
              <a:extLst>
                <a:ext uri="{FF2B5EF4-FFF2-40B4-BE49-F238E27FC236}">
                  <a16:creationId xmlns:a16="http://schemas.microsoft.com/office/drawing/2014/main" id="{0A6ACA88-80DB-4E17-BB92-8F0CC5357936}"/>
                </a:ext>
              </a:extLst>
            </p:cNvPr>
            <p:cNvGrpSpPr/>
            <p:nvPr userDrawn="1"/>
          </p:nvGrpSpPr>
          <p:grpSpPr>
            <a:xfrm>
              <a:off x="6160431" y="6616830"/>
              <a:ext cx="1053662" cy="288007"/>
              <a:chOff x="6160431" y="6616830"/>
              <a:chExt cx="1053662" cy="288007"/>
            </a:xfrm>
          </p:grpSpPr>
          <p:sp>
            <p:nvSpPr>
              <p:cNvPr id="34" name="Rectangle 33">
                <a:extLst>
                  <a:ext uri="{FF2B5EF4-FFF2-40B4-BE49-F238E27FC236}">
                    <a16:creationId xmlns:a16="http://schemas.microsoft.com/office/drawing/2014/main" id="{A987931C-C0CE-4F16-9C00-4D0B929B02ED}"/>
                  </a:ext>
                </a:extLst>
              </p:cNvPr>
              <p:cNvSpPr/>
              <p:nvPr/>
            </p:nvSpPr>
            <p:spPr bwMode="auto">
              <a:xfrm>
                <a:off x="6387625" y="6616830"/>
                <a:ext cx="82646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35" name="magnify">
                <a:extLst>
                  <a:ext uri="{FF2B5EF4-FFF2-40B4-BE49-F238E27FC236}">
                    <a16:creationId xmlns:a16="http://schemas.microsoft.com/office/drawing/2014/main" id="{6942164E-C2BC-4ABF-980F-A3495DBA2961}"/>
                  </a:ext>
                </a:extLst>
              </p:cNvPr>
              <p:cNvSpPr>
                <a:spLocks noChangeAspect="1" noEditPoints="1"/>
              </p:cNvSpPr>
              <p:nvPr/>
            </p:nvSpPr>
            <p:spPr bwMode="auto">
              <a:xfrm rot="786292" flipH="1">
                <a:off x="61604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36" name="Straight Connector 35">
              <a:extLst>
                <a:ext uri="{FF2B5EF4-FFF2-40B4-BE49-F238E27FC236}">
                  <a16:creationId xmlns:a16="http://schemas.microsoft.com/office/drawing/2014/main" id="{C9F58D81-CF6A-4905-B841-1C15F1937319}"/>
                </a:ext>
              </a:extLst>
            </p:cNvPr>
            <p:cNvCxnSpPr/>
            <p:nvPr userDrawn="1"/>
          </p:nvCxnSpPr>
          <p:spPr>
            <a:xfrm>
              <a:off x="5761038"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5A335D-A8AB-4706-AFDF-D7610B51FB10}"/>
                </a:ext>
              </a:extLst>
            </p:cNvPr>
            <p:cNvCxnSpPr/>
            <p:nvPr userDrawn="1"/>
          </p:nvCxnSpPr>
          <p:spPr>
            <a:xfrm>
              <a:off x="7592102"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20" name="Rectangle 19">
            <a:extLst>
              <a:ext uri="{FF2B5EF4-FFF2-40B4-BE49-F238E27FC236}">
                <a16:creationId xmlns:a16="http://schemas.microsoft.com/office/drawing/2014/main" id="{C2975210-ECBA-450E-BCF9-D9E08A4200EB}"/>
              </a:ext>
            </a:extLst>
          </p:cNvPr>
          <p:cNvSpPr/>
          <p:nvPr userDrawn="1"/>
        </p:nvSpPr>
        <p:spPr bwMode="auto">
          <a:xfrm>
            <a:off x="8898549" y="6507700"/>
            <a:ext cx="847115"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panose="020B0502040204020203" pitchFamily="34" charset="0"/>
                <a:ea typeface="Segoe UI" panose="020B0502040204020203" pitchFamily="34" charset="0"/>
                <a:cs typeface="Segoe UI" panose="020B0502040204020203" pitchFamily="34" charset="0"/>
              </a:rPr>
              <a:t>Respond</a:t>
            </a:r>
          </a:p>
        </p:txBody>
      </p:sp>
      <p:sp>
        <p:nvSpPr>
          <p:cNvPr id="21" name="Rectangle 20">
            <a:extLst>
              <a:ext uri="{FF2B5EF4-FFF2-40B4-BE49-F238E27FC236}">
                <a16:creationId xmlns:a16="http://schemas.microsoft.com/office/drawing/2014/main" id="{99B697EB-39B7-4F02-8AD3-A6FA34E38232}"/>
              </a:ext>
            </a:extLst>
          </p:cNvPr>
          <p:cNvSpPr/>
          <p:nvPr userDrawn="1"/>
        </p:nvSpPr>
        <p:spPr bwMode="auto">
          <a:xfrm>
            <a:off x="9997633" y="6507700"/>
            <a:ext cx="889114"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Integrate</a:t>
            </a:r>
          </a:p>
        </p:txBody>
      </p:sp>
      <p:sp>
        <p:nvSpPr>
          <p:cNvPr id="22" name="Rectangle 21">
            <a:extLst>
              <a:ext uri="{FF2B5EF4-FFF2-40B4-BE49-F238E27FC236}">
                <a16:creationId xmlns:a16="http://schemas.microsoft.com/office/drawing/2014/main" id="{8EAF0611-E9E5-4877-B9E6-9FE066E35C9A}"/>
              </a:ext>
            </a:extLst>
          </p:cNvPr>
          <p:cNvSpPr/>
          <p:nvPr userDrawn="1"/>
        </p:nvSpPr>
        <p:spPr bwMode="auto">
          <a:xfrm>
            <a:off x="11133428" y="6507700"/>
            <a:ext cx="820825"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Improve</a:t>
            </a:r>
          </a:p>
        </p:txBody>
      </p:sp>
      <p:grpSp>
        <p:nvGrpSpPr>
          <p:cNvPr id="29" name="Group 28">
            <a:extLst>
              <a:ext uri="{FF2B5EF4-FFF2-40B4-BE49-F238E27FC236}">
                <a16:creationId xmlns:a16="http://schemas.microsoft.com/office/drawing/2014/main" id="{E9BABD0A-BC35-4710-BC1D-0F3A41C18C78}"/>
              </a:ext>
            </a:extLst>
          </p:cNvPr>
          <p:cNvGrpSpPr/>
          <p:nvPr userDrawn="1"/>
        </p:nvGrpSpPr>
        <p:grpSpPr>
          <a:xfrm>
            <a:off x="4348976" y="6562986"/>
            <a:ext cx="264019" cy="199029"/>
            <a:chOff x="14466543" y="3803109"/>
            <a:chExt cx="499020" cy="376126"/>
          </a:xfrm>
          <a:noFill/>
        </p:grpSpPr>
        <p:sp>
          <p:nvSpPr>
            <p:cNvPr id="38" name="Freeform 39">
              <a:extLst>
                <a:ext uri="{FF2B5EF4-FFF2-40B4-BE49-F238E27FC236}">
                  <a16:creationId xmlns:a16="http://schemas.microsoft.com/office/drawing/2014/main" id="{A7F3F9B1-2E6B-4763-BAA0-F41C0DFCC960}"/>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39" name="Freeform 40">
              <a:extLst>
                <a:ext uri="{FF2B5EF4-FFF2-40B4-BE49-F238E27FC236}">
                  <a16:creationId xmlns:a16="http://schemas.microsoft.com/office/drawing/2014/main" id="{23626217-BB60-4BD7-8BC6-A61B937FCE17}"/>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409961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CTIONS-Integra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1"/>
            <a:ext cx="6274974" cy="1979605"/>
          </a:xfrm>
        </p:spPr>
        <p:txBody>
          <a:bodyPr wrap="square">
            <a:spAutoFit/>
          </a:bodyPr>
          <a:lstStyle>
            <a:lvl1pPr marL="0" indent="0">
              <a:spcBef>
                <a:spcPts val="2941"/>
              </a:spcBef>
              <a:buClr>
                <a:schemeClr val="tx1"/>
              </a:buClr>
              <a:buFont typeface="Wingdings" panose="05000000000000000000" pitchFamily="2" charset="2"/>
              <a:buNone/>
              <a:defRPr sz="2745" b="0">
                <a:solidFill>
                  <a:schemeClr val="tx2"/>
                </a:solidFill>
                <a:latin typeface="+mn-lt"/>
              </a:defRPr>
            </a:lvl1pPr>
            <a:lvl2pPr marL="0" indent="0">
              <a:buFont typeface="Wingdings" panose="05000000000000000000" pitchFamily="2" charset="2"/>
              <a:buNone/>
              <a:defRPr sz="1961" b="0"/>
            </a:lvl2pPr>
            <a:lvl3pPr marL="0" indent="0">
              <a:spcBef>
                <a:spcPts val="588"/>
              </a:spcBef>
              <a:spcAft>
                <a:spcPts val="588"/>
              </a:spcAft>
              <a:buFont typeface="Wingdings" panose="05000000000000000000" pitchFamily="2" charset="2"/>
              <a:buNone/>
              <a:tabLst/>
              <a:defRPr sz="1961" b="1">
                <a:solidFill>
                  <a:schemeClr val="tx2"/>
                </a:solidFill>
              </a:defRPr>
            </a:lvl3pPr>
            <a:lvl4pPr marL="0" indent="0">
              <a:buFont typeface="Wingdings" panose="05000000000000000000" pitchFamily="2" charset="2"/>
              <a:buNone/>
              <a:defRPr sz="1961" b="0"/>
            </a:lvl4pPr>
            <a:lvl5pPr marL="0" indent="0">
              <a:buFont typeface="Wingdings" panose="05000000000000000000" pitchFamily="2" charset="2"/>
              <a:buNone/>
              <a:tabLst/>
              <a:defRPr sz="196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4C4253CE-7AEE-493D-AE4B-BED633D2BB99}"/>
              </a:ext>
            </a:extLst>
          </p:cNvPr>
          <p:cNvGrpSpPr/>
          <p:nvPr userDrawn="1"/>
        </p:nvGrpSpPr>
        <p:grpSpPr>
          <a:xfrm>
            <a:off x="1160" y="6497376"/>
            <a:ext cx="12192000" cy="372822"/>
            <a:chOff x="1183" y="6571858"/>
            <a:chExt cx="12436475" cy="380244"/>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83" y="6571858"/>
              <a:ext cx="12436475" cy="380244"/>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95744" y="6594895"/>
              <a:ext cx="1229369" cy="34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bg1">
                      <a:lumMod val="65000"/>
                    </a:schemeClr>
                  </a:solidFill>
                  <a:latin typeface="Segoe UI Semibold" panose="020B0702040204020203" pitchFamily="34" charset="0"/>
                  <a:cs typeface="Segoe UI Semibold" panose="020B0702040204020203" pitchFamily="34" charset="0"/>
                </a:rPr>
                <a:t>SOLUTIONS</a:t>
              </a:r>
              <a:endParaRPr lang="en-US" sz="1568"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CDAB2B50-8D6D-4A65-A745-C15B38E06096}"/>
                </a:ext>
              </a:extLst>
            </p:cNvPr>
            <p:cNvSpPr/>
            <p:nvPr/>
          </p:nvSpPr>
          <p:spPr bwMode="auto">
            <a:xfrm>
              <a:off x="4772812" y="6616830"/>
              <a:ext cx="68695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8" name="Group 7">
              <a:extLst>
                <a:ext uri="{FF2B5EF4-FFF2-40B4-BE49-F238E27FC236}">
                  <a16:creationId xmlns:a16="http://schemas.microsoft.com/office/drawing/2014/main" id="{E16203A9-F26A-49B3-9926-B80AF25F0A2A}"/>
                </a:ext>
              </a:extLst>
            </p:cNvPr>
            <p:cNvGrpSpPr/>
            <p:nvPr userDrawn="1"/>
          </p:nvGrpSpPr>
          <p:grpSpPr>
            <a:xfrm>
              <a:off x="7883648" y="6616830"/>
              <a:ext cx="1020194" cy="288007"/>
              <a:chOff x="7883648" y="6616830"/>
              <a:chExt cx="1020194" cy="288007"/>
            </a:xfrm>
          </p:grpSpPr>
          <p:sp>
            <p:nvSpPr>
              <p:cNvPr id="31" name="Rectangle 30">
                <a:extLst>
                  <a:ext uri="{FF2B5EF4-FFF2-40B4-BE49-F238E27FC236}">
                    <a16:creationId xmlns:a16="http://schemas.microsoft.com/office/drawing/2014/main" id="{95BBD1E1-31A6-4EA3-8420-B5FE7BD38584}"/>
                  </a:ext>
                </a:extLst>
              </p:cNvPr>
              <p:cNvSpPr/>
              <p:nvPr/>
            </p:nvSpPr>
            <p:spPr bwMode="auto">
              <a:xfrm>
                <a:off x="8114458" y="6616830"/>
                <a:ext cx="789384"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Semibold" panose="020B0702040204020203" pitchFamily="34" charset="0"/>
                    <a:cs typeface="Segoe UI Semibold" panose="020B0702040204020203" pitchFamily="34" charset="0"/>
                  </a:rPr>
                  <a:t>ACTIONS</a:t>
                </a:r>
              </a:p>
            </p:txBody>
          </p:sp>
          <p:sp>
            <p:nvSpPr>
              <p:cNvPr id="32" name="arrow">
                <a:extLst>
                  <a:ext uri="{FF2B5EF4-FFF2-40B4-BE49-F238E27FC236}">
                    <a16:creationId xmlns:a16="http://schemas.microsoft.com/office/drawing/2014/main" id="{4A0F9E73-3013-4E44-A352-E93B13FE5F81}"/>
                  </a:ext>
                </a:extLst>
              </p:cNvPr>
              <p:cNvSpPr>
                <a:spLocks noChangeAspect="1" noEditPoints="1"/>
              </p:cNvSpPr>
              <p:nvPr/>
            </p:nvSpPr>
            <p:spPr bwMode="auto">
              <a:xfrm>
                <a:off x="78836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grpSp>
          <p:nvGrpSpPr>
            <p:cNvPr id="7" name="Group 6">
              <a:extLst>
                <a:ext uri="{FF2B5EF4-FFF2-40B4-BE49-F238E27FC236}">
                  <a16:creationId xmlns:a16="http://schemas.microsoft.com/office/drawing/2014/main" id="{0A6ACA88-80DB-4E17-BB92-8F0CC5357936}"/>
                </a:ext>
              </a:extLst>
            </p:cNvPr>
            <p:cNvGrpSpPr/>
            <p:nvPr userDrawn="1"/>
          </p:nvGrpSpPr>
          <p:grpSpPr>
            <a:xfrm>
              <a:off x="6160431" y="6616830"/>
              <a:ext cx="1053662" cy="288007"/>
              <a:chOff x="6160431" y="6616830"/>
              <a:chExt cx="1053662" cy="288007"/>
            </a:xfrm>
          </p:grpSpPr>
          <p:sp>
            <p:nvSpPr>
              <p:cNvPr id="34" name="Rectangle 33">
                <a:extLst>
                  <a:ext uri="{FF2B5EF4-FFF2-40B4-BE49-F238E27FC236}">
                    <a16:creationId xmlns:a16="http://schemas.microsoft.com/office/drawing/2014/main" id="{A987931C-C0CE-4F16-9C00-4D0B929B02ED}"/>
                  </a:ext>
                </a:extLst>
              </p:cNvPr>
              <p:cNvSpPr/>
              <p:nvPr/>
            </p:nvSpPr>
            <p:spPr bwMode="auto">
              <a:xfrm>
                <a:off x="6387625" y="6616830"/>
                <a:ext cx="82646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35" name="magnify">
                <a:extLst>
                  <a:ext uri="{FF2B5EF4-FFF2-40B4-BE49-F238E27FC236}">
                    <a16:creationId xmlns:a16="http://schemas.microsoft.com/office/drawing/2014/main" id="{6942164E-C2BC-4ABF-980F-A3495DBA2961}"/>
                  </a:ext>
                </a:extLst>
              </p:cNvPr>
              <p:cNvSpPr>
                <a:spLocks noChangeAspect="1" noEditPoints="1"/>
              </p:cNvSpPr>
              <p:nvPr/>
            </p:nvSpPr>
            <p:spPr bwMode="auto">
              <a:xfrm rot="786292" flipH="1">
                <a:off x="61604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36" name="Straight Connector 35">
              <a:extLst>
                <a:ext uri="{FF2B5EF4-FFF2-40B4-BE49-F238E27FC236}">
                  <a16:creationId xmlns:a16="http://schemas.microsoft.com/office/drawing/2014/main" id="{C9F58D81-CF6A-4905-B841-1C15F1937319}"/>
                </a:ext>
              </a:extLst>
            </p:cNvPr>
            <p:cNvCxnSpPr/>
            <p:nvPr userDrawn="1"/>
          </p:nvCxnSpPr>
          <p:spPr>
            <a:xfrm>
              <a:off x="5761038"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5A335D-A8AB-4706-AFDF-D7610B51FB10}"/>
                </a:ext>
              </a:extLst>
            </p:cNvPr>
            <p:cNvCxnSpPr/>
            <p:nvPr userDrawn="1"/>
          </p:nvCxnSpPr>
          <p:spPr>
            <a:xfrm>
              <a:off x="7592102"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20" name="Rectangle 19">
            <a:extLst>
              <a:ext uri="{FF2B5EF4-FFF2-40B4-BE49-F238E27FC236}">
                <a16:creationId xmlns:a16="http://schemas.microsoft.com/office/drawing/2014/main" id="{C2975210-ECBA-450E-BCF9-D9E08A4200EB}"/>
              </a:ext>
            </a:extLst>
          </p:cNvPr>
          <p:cNvSpPr/>
          <p:nvPr userDrawn="1"/>
        </p:nvSpPr>
        <p:spPr bwMode="auto">
          <a:xfrm>
            <a:off x="8898549" y="6507700"/>
            <a:ext cx="847115"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Respond</a:t>
            </a:r>
          </a:p>
        </p:txBody>
      </p:sp>
      <p:sp>
        <p:nvSpPr>
          <p:cNvPr id="21" name="Rectangle 20">
            <a:extLst>
              <a:ext uri="{FF2B5EF4-FFF2-40B4-BE49-F238E27FC236}">
                <a16:creationId xmlns:a16="http://schemas.microsoft.com/office/drawing/2014/main" id="{99B697EB-39B7-4F02-8AD3-A6FA34E38232}"/>
              </a:ext>
            </a:extLst>
          </p:cNvPr>
          <p:cNvSpPr/>
          <p:nvPr userDrawn="1"/>
        </p:nvSpPr>
        <p:spPr bwMode="auto">
          <a:xfrm>
            <a:off x="9997633" y="6507700"/>
            <a:ext cx="889114"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panose="020B0502040204020203" pitchFamily="34" charset="0"/>
                <a:ea typeface="Segoe UI" panose="020B0502040204020203" pitchFamily="34" charset="0"/>
                <a:cs typeface="Segoe UI" panose="020B0502040204020203" pitchFamily="34" charset="0"/>
              </a:rPr>
              <a:t>Integrate</a:t>
            </a:r>
          </a:p>
        </p:txBody>
      </p:sp>
      <p:sp>
        <p:nvSpPr>
          <p:cNvPr id="22" name="Rectangle 21">
            <a:extLst>
              <a:ext uri="{FF2B5EF4-FFF2-40B4-BE49-F238E27FC236}">
                <a16:creationId xmlns:a16="http://schemas.microsoft.com/office/drawing/2014/main" id="{8EAF0611-E9E5-4877-B9E6-9FE066E35C9A}"/>
              </a:ext>
            </a:extLst>
          </p:cNvPr>
          <p:cNvSpPr/>
          <p:nvPr userDrawn="1"/>
        </p:nvSpPr>
        <p:spPr bwMode="auto">
          <a:xfrm>
            <a:off x="11133428" y="6507700"/>
            <a:ext cx="820825"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Improve</a:t>
            </a:r>
          </a:p>
        </p:txBody>
      </p:sp>
      <p:grpSp>
        <p:nvGrpSpPr>
          <p:cNvPr id="29" name="Group 28">
            <a:extLst>
              <a:ext uri="{FF2B5EF4-FFF2-40B4-BE49-F238E27FC236}">
                <a16:creationId xmlns:a16="http://schemas.microsoft.com/office/drawing/2014/main" id="{8BB1494E-3C26-4F84-AAFE-D949AA7C7B27}"/>
              </a:ext>
            </a:extLst>
          </p:cNvPr>
          <p:cNvGrpSpPr/>
          <p:nvPr userDrawn="1"/>
        </p:nvGrpSpPr>
        <p:grpSpPr>
          <a:xfrm>
            <a:off x="4348976" y="6562986"/>
            <a:ext cx="264019" cy="199029"/>
            <a:chOff x="14466543" y="3803109"/>
            <a:chExt cx="499020" cy="376126"/>
          </a:xfrm>
          <a:noFill/>
        </p:grpSpPr>
        <p:sp>
          <p:nvSpPr>
            <p:cNvPr id="38" name="Freeform 39">
              <a:extLst>
                <a:ext uri="{FF2B5EF4-FFF2-40B4-BE49-F238E27FC236}">
                  <a16:creationId xmlns:a16="http://schemas.microsoft.com/office/drawing/2014/main" id="{CE112AC4-2AE7-4BB1-BBDD-DF116FD3F368}"/>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39" name="Freeform 40">
              <a:extLst>
                <a:ext uri="{FF2B5EF4-FFF2-40B4-BE49-F238E27FC236}">
                  <a16:creationId xmlns:a16="http://schemas.microsoft.com/office/drawing/2014/main" id="{7EFED177-58E7-46B0-B7ED-9C36068FC4D8}"/>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1102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CTIONS-Refin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7621"/>
            <a:ext cx="6274974" cy="1979605"/>
          </a:xfrm>
        </p:spPr>
        <p:txBody>
          <a:bodyPr wrap="square">
            <a:spAutoFit/>
          </a:bodyPr>
          <a:lstStyle>
            <a:lvl1pPr marL="0" indent="0">
              <a:spcBef>
                <a:spcPts val="2941"/>
              </a:spcBef>
              <a:buClr>
                <a:schemeClr val="tx1"/>
              </a:buClr>
              <a:buFont typeface="Wingdings" panose="05000000000000000000" pitchFamily="2" charset="2"/>
              <a:buNone/>
              <a:defRPr sz="2745" b="0">
                <a:solidFill>
                  <a:schemeClr val="tx2"/>
                </a:solidFill>
                <a:latin typeface="+mn-lt"/>
              </a:defRPr>
            </a:lvl1pPr>
            <a:lvl2pPr marL="0" indent="0">
              <a:buFont typeface="Wingdings" panose="05000000000000000000" pitchFamily="2" charset="2"/>
              <a:buNone/>
              <a:defRPr sz="1961" b="0"/>
            </a:lvl2pPr>
            <a:lvl3pPr marL="0" indent="0">
              <a:spcBef>
                <a:spcPts val="588"/>
              </a:spcBef>
              <a:spcAft>
                <a:spcPts val="588"/>
              </a:spcAft>
              <a:buFont typeface="Wingdings" panose="05000000000000000000" pitchFamily="2" charset="2"/>
              <a:buNone/>
              <a:tabLst/>
              <a:defRPr sz="1961" b="1">
                <a:solidFill>
                  <a:schemeClr val="tx2"/>
                </a:solidFill>
              </a:defRPr>
            </a:lvl3pPr>
            <a:lvl4pPr marL="0" indent="0">
              <a:buFont typeface="Wingdings" panose="05000000000000000000" pitchFamily="2" charset="2"/>
              <a:buNone/>
              <a:defRPr sz="1961" b="0"/>
            </a:lvl4pPr>
            <a:lvl5pPr marL="0" indent="0">
              <a:buFont typeface="Wingdings" panose="05000000000000000000" pitchFamily="2" charset="2"/>
              <a:buNone/>
              <a:tabLst/>
              <a:defRPr sz="196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4C4253CE-7AEE-493D-AE4B-BED633D2BB99}"/>
              </a:ext>
            </a:extLst>
          </p:cNvPr>
          <p:cNvGrpSpPr/>
          <p:nvPr userDrawn="1"/>
        </p:nvGrpSpPr>
        <p:grpSpPr>
          <a:xfrm>
            <a:off x="1160" y="6497376"/>
            <a:ext cx="12192000" cy="372822"/>
            <a:chOff x="1183" y="6571858"/>
            <a:chExt cx="12436475" cy="380244"/>
          </a:xfrm>
        </p:grpSpPr>
        <p:grpSp>
          <p:nvGrpSpPr>
            <p:cNvPr id="23" name="Group 22">
              <a:extLst>
                <a:ext uri="{FF2B5EF4-FFF2-40B4-BE49-F238E27FC236}">
                  <a16:creationId xmlns:a16="http://schemas.microsoft.com/office/drawing/2014/main" id="{EF7B23A9-5417-45B1-8F9F-A9F55A1F4EB0}"/>
                </a:ext>
              </a:extLst>
            </p:cNvPr>
            <p:cNvGrpSpPr/>
            <p:nvPr userDrawn="1"/>
          </p:nvGrpSpPr>
          <p:grpSpPr>
            <a:xfrm>
              <a:off x="1183" y="6571858"/>
              <a:ext cx="12436475" cy="380244"/>
              <a:chOff x="0" y="6537325"/>
              <a:chExt cx="12436475" cy="380244"/>
            </a:xfrm>
          </p:grpSpPr>
          <p:cxnSp>
            <p:nvCxnSpPr>
              <p:cNvPr id="24" name="Straight Connector 23">
                <a:extLst>
                  <a:ext uri="{FF2B5EF4-FFF2-40B4-BE49-F238E27FC236}">
                    <a16:creationId xmlns:a16="http://schemas.microsoft.com/office/drawing/2014/main" id="{F15BA7F0-2EBC-4CF1-92C6-7D6289E5E1CC}"/>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9A98E3-1987-43CE-AF9C-FC6B2F6D0D9F}"/>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7FB6CC5E-1AD0-4E46-90A3-B045EC763042}"/>
                </a:ext>
              </a:extLst>
            </p:cNvPr>
            <p:cNvSpPr/>
            <p:nvPr userDrawn="1"/>
          </p:nvSpPr>
          <p:spPr bwMode="auto">
            <a:xfrm>
              <a:off x="2495744" y="6594895"/>
              <a:ext cx="1229369" cy="34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bg1">
                      <a:lumMod val="65000"/>
                    </a:schemeClr>
                  </a:solidFill>
                  <a:latin typeface="Segoe UI Semibold" panose="020B0702040204020203" pitchFamily="34" charset="0"/>
                  <a:cs typeface="Segoe UI Semibold" panose="020B0702040204020203" pitchFamily="34" charset="0"/>
                </a:rPr>
                <a:t>SOLUTIONS</a:t>
              </a:r>
              <a:endParaRPr lang="en-US" sz="1568"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CDAB2B50-8D6D-4A65-A745-C15B38E06096}"/>
                </a:ext>
              </a:extLst>
            </p:cNvPr>
            <p:cNvSpPr/>
            <p:nvPr/>
          </p:nvSpPr>
          <p:spPr bwMode="auto">
            <a:xfrm>
              <a:off x="4772812" y="6616830"/>
              <a:ext cx="68695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8" name="Group 7">
              <a:extLst>
                <a:ext uri="{FF2B5EF4-FFF2-40B4-BE49-F238E27FC236}">
                  <a16:creationId xmlns:a16="http://schemas.microsoft.com/office/drawing/2014/main" id="{E16203A9-F26A-49B3-9926-B80AF25F0A2A}"/>
                </a:ext>
              </a:extLst>
            </p:cNvPr>
            <p:cNvGrpSpPr/>
            <p:nvPr userDrawn="1"/>
          </p:nvGrpSpPr>
          <p:grpSpPr>
            <a:xfrm>
              <a:off x="7883648" y="6616830"/>
              <a:ext cx="1020194" cy="288007"/>
              <a:chOff x="7883648" y="6616830"/>
              <a:chExt cx="1020194" cy="288007"/>
            </a:xfrm>
          </p:grpSpPr>
          <p:sp>
            <p:nvSpPr>
              <p:cNvPr id="31" name="Rectangle 30">
                <a:extLst>
                  <a:ext uri="{FF2B5EF4-FFF2-40B4-BE49-F238E27FC236}">
                    <a16:creationId xmlns:a16="http://schemas.microsoft.com/office/drawing/2014/main" id="{95BBD1E1-31A6-4EA3-8420-B5FE7BD38584}"/>
                  </a:ext>
                </a:extLst>
              </p:cNvPr>
              <p:cNvSpPr/>
              <p:nvPr/>
            </p:nvSpPr>
            <p:spPr bwMode="auto">
              <a:xfrm>
                <a:off x="8114458" y="6616830"/>
                <a:ext cx="789384"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Semibold" panose="020B0702040204020203" pitchFamily="34" charset="0"/>
                    <a:cs typeface="Segoe UI Semibold" panose="020B0702040204020203" pitchFamily="34" charset="0"/>
                  </a:rPr>
                  <a:t>ACTIONS</a:t>
                </a:r>
              </a:p>
            </p:txBody>
          </p:sp>
          <p:sp>
            <p:nvSpPr>
              <p:cNvPr id="32" name="arrow">
                <a:extLst>
                  <a:ext uri="{FF2B5EF4-FFF2-40B4-BE49-F238E27FC236}">
                    <a16:creationId xmlns:a16="http://schemas.microsoft.com/office/drawing/2014/main" id="{4A0F9E73-3013-4E44-A352-E93B13FE5F81}"/>
                  </a:ext>
                </a:extLst>
              </p:cNvPr>
              <p:cNvSpPr>
                <a:spLocks noChangeAspect="1" noEditPoints="1"/>
              </p:cNvSpPr>
              <p:nvPr/>
            </p:nvSpPr>
            <p:spPr bwMode="auto">
              <a:xfrm>
                <a:off x="78836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grpSp>
          <p:nvGrpSpPr>
            <p:cNvPr id="7" name="Group 6">
              <a:extLst>
                <a:ext uri="{FF2B5EF4-FFF2-40B4-BE49-F238E27FC236}">
                  <a16:creationId xmlns:a16="http://schemas.microsoft.com/office/drawing/2014/main" id="{0A6ACA88-80DB-4E17-BB92-8F0CC5357936}"/>
                </a:ext>
              </a:extLst>
            </p:cNvPr>
            <p:cNvGrpSpPr/>
            <p:nvPr userDrawn="1"/>
          </p:nvGrpSpPr>
          <p:grpSpPr>
            <a:xfrm>
              <a:off x="6160431" y="6616830"/>
              <a:ext cx="1053662" cy="288007"/>
              <a:chOff x="6160431" y="6616830"/>
              <a:chExt cx="1053662" cy="288007"/>
            </a:xfrm>
          </p:grpSpPr>
          <p:sp>
            <p:nvSpPr>
              <p:cNvPr id="34" name="Rectangle 33">
                <a:extLst>
                  <a:ext uri="{FF2B5EF4-FFF2-40B4-BE49-F238E27FC236}">
                    <a16:creationId xmlns:a16="http://schemas.microsoft.com/office/drawing/2014/main" id="{A987931C-C0CE-4F16-9C00-4D0B929B02ED}"/>
                  </a:ext>
                </a:extLst>
              </p:cNvPr>
              <p:cNvSpPr/>
              <p:nvPr/>
            </p:nvSpPr>
            <p:spPr bwMode="auto">
              <a:xfrm>
                <a:off x="6387625" y="6616830"/>
                <a:ext cx="82646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35" name="magnify">
                <a:extLst>
                  <a:ext uri="{FF2B5EF4-FFF2-40B4-BE49-F238E27FC236}">
                    <a16:creationId xmlns:a16="http://schemas.microsoft.com/office/drawing/2014/main" id="{6942164E-C2BC-4ABF-980F-A3495DBA2961}"/>
                  </a:ext>
                </a:extLst>
              </p:cNvPr>
              <p:cNvSpPr>
                <a:spLocks noChangeAspect="1" noEditPoints="1"/>
              </p:cNvSpPr>
              <p:nvPr/>
            </p:nvSpPr>
            <p:spPr bwMode="auto">
              <a:xfrm rot="786292" flipH="1">
                <a:off x="61604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36" name="Straight Connector 35">
              <a:extLst>
                <a:ext uri="{FF2B5EF4-FFF2-40B4-BE49-F238E27FC236}">
                  <a16:creationId xmlns:a16="http://schemas.microsoft.com/office/drawing/2014/main" id="{C9F58D81-CF6A-4905-B841-1C15F1937319}"/>
                </a:ext>
              </a:extLst>
            </p:cNvPr>
            <p:cNvCxnSpPr/>
            <p:nvPr userDrawn="1"/>
          </p:nvCxnSpPr>
          <p:spPr>
            <a:xfrm>
              <a:off x="5761038"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5A335D-A8AB-4706-AFDF-D7610B51FB10}"/>
                </a:ext>
              </a:extLst>
            </p:cNvPr>
            <p:cNvCxnSpPr/>
            <p:nvPr userDrawn="1"/>
          </p:nvCxnSpPr>
          <p:spPr>
            <a:xfrm>
              <a:off x="7592102"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20" name="Rectangle 19">
            <a:extLst>
              <a:ext uri="{FF2B5EF4-FFF2-40B4-BE49-F238E27FC236}">
                <a16:creationId xmlns:a16="http://schemas.microsoft.com/office/drawing/2014/main" id="{C2975210-ECBA-450E-BCF9-D9E08A4200EB}"/>
              </a:ext>
            </a:extLst>
          </p:cNvPr>
          <p:cNvSpPr/>
          <p:nvPr userDrawn="1"/>
        </p:nvSpPr>
        <p:spPr bwMode="auto">
          <a:xfrm>
            <a:off x="8898549" y="6507700"/>
            <a:ext cx="847115"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Respond</a:t>
            </a:r>
          </a:p>
        </p:txBody>
      </p:sp>
      <p:sp>
        <p:nvSpPr>
          <p:cNvPr id="21" name="Rectangle 20">
            <a:extLst>
              <a:ext uri="{FF2B5EF4-FFF2-40B4-BE49-F238E27FC236}">
                <a16:creationId xmlns:a16="http://schemas.microsoft.com/office/drawing/2014/main" id="{99B697EB-39B7-4F02-8AD3-A6FA34E38232}"/>
              </a:ext>
            </a:extLst>
          </p:cNvPr>
          <p:cNvSpPr/>
          <p:nvPr userDrawn="1"/>
        </p:nvSpPr>
        <p:spPr bwMode="auto">
          <a:xfrm>
            <a:off x="9997633" y="6507700"/>
            <a:ext cx="889114"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Integrate</a:t>
            </a:r>
          </a:p>
        </p:txBody>
      </p:sp>
      <p:sp>
        <p:nvSpPr>
          <p:cNvPr id="22" name="Rectangle 21">
            <a:extLst>
              <a:ext uri="{FF2B5EF4-FFF2-40B4-BE49-F238E27FC236}">
                <a16:creationId xmlns:a16="http://schemas.microsoft.com/office/drawing/2014/main" id="{8EAF0611-E9E5-4877-B9E6-9FE066E35C9A}"/>
              </a:ext>
            </a:extLst>
          </p:cNvPr>
          <p:cNvSpPr/>
          <p:nvPr userDrawn="1"/>
        </p:nvSpPr>
        <p:spPr bwMode="auto">
          <a:xfrm>
            <a:off x="11133428" y="6507700"/>
            <a:ext cx="820825" cy="371087"/>
          </a:xfrm>
          <a:prstGeom prst="rect">
            <a:avLst/>
          </a:prstGeom>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89642" tIns="89642" rIns="89642" bIns="89642"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tx2"/>
                </a:solidFill>
                <a:latin typeface="Segoe UI" panose="020B0502040204020203" pitchFamily="34" charset="0"/>
                <a:ea typeface="Segoe UI" panose="020B0502040204020203" pitchFamily="34" charset="0"/>
                <a:cs typeface="Segoe UI" panose="020B0502040204020203" pitchFamily="34" charset="0"/>
              </a:rPr>
              <a:t>Improve</a:t>
            </a:r>
          </a:p>
        </p:txBody>
      </p:sp>
      <p:grpSp>
        <p:nvGrpSpPr>
          <p:cNvPr id="29" name="Group 28">
            <a:extLst>
              <a:ext uri="{FF2B5EF4-FFF2-40B4-BE49-F238E27FC236}">
                <a16:creationId xmlns:a16="http://schemas.microsoft.com/office/drawing/2014/main" id="{FE3A3932-B910-4983-A5BF-9E79E01331E3}"/>
              </a:ext>
            </a:extLst>
          </p:cNvPr>
          <p:cNvGrpSpPr/>
          <p:nvPr userDrawn="1"/>
        </p:nvGrpSpPr>
        <p:grpSpPr>
          <a:xfrm>
            <a:off x="4348976" y="6562986"/>
            <a:ext cx="264019" cy="199029"/>
            <a:chOff x="14466543" y="3803109"/>
            <a:chExt cx="499020" cy="376126"/>
          </a:xfrm>
          <a:noFill/>
        </p:grpSpPr>
        <p:sp>
          <p:nvSpPr>
            <p:cNvPr id="38" name="Freeform 39">
              <a:extLst>
                <a:ext uri="{FF2B5EF4-FFF2-40B4-BE49-F238E27FC236}">
                  <a16:creationId xmlns:a16="http://schemas.microsoft.com/office/drawing/2014/main" id="{A157E702-D957-4578-8782-61ED239C25FB}"/>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39" name="Freeform 40">
              <a:extLst>
                <a:ext uri="{FF2B5EF4-FFF2-40B4-BE49-F238E27FC236}">
                  <a16:creationId xmlns:a16="http://schemas.microsoft.com/office/drawing/2014/main" id="{54721960-976F-45F6-965D-5370A519E7EA}"/>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297707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561183"/>
            <a:ext cx="3406414" cy="4471213"/>
          </a:xfrm>
        </p:spPr>
        <p:txBody>
          <a:bodyPr wrap="square">
            <a:spAutoFit/>
          </a:bodyPr>
          <a:lstStyle>
            <a:lvl1pPr marL="0" indent="0" algn="ctr">
              <a:spcBef>
                <a:spcPts val="1200"/>
              </a:spcBef>
              <a:buClr>
                <a:schemeClr val="tx1"/>
              </a:buClr>
              <a:buFont typeface="Wingdings" panose="05000000000000000000" pitchFamily="2" charset="2"/>
              <a:buNone/>
              <a:defRPr sz="1961" b="0">
                <a:latin typeface="+mn-lt"/>
              </a:defRPr>
            </a:lvl1pPr>
            <a:lvl2pPr marL="0" indent="0" algn="ctr">
              <a:buFont typeface="Wingdings" panose="05000000000000000000" pitchFamily="2" charset="2"/>
              <a:buNone/>
              <a:defRPr sz="1568" b="0"/>
            </a:lvl2pPr>
            <a:lvl3pPr marL="0" indent="0" algn="ctr">
              <a:spcBef>
                <a:spcPts val="21567"/>
              </a:spcBef>
              <a:spcAft>
                <a:spcPts val="588"/>
              </a:spcAft>
              <a:buFont typeface="Wingdings" panose="05000000000000000000" pitchFamily="2" charset="2"/>
              <a:buNone/>
              <a:tabLst/>
              <a:defRPr sz="2745" b="0">
                <a:solidFill>
                  <a:schemeClr val="accent4"/>
                </a:solidFill>
              </a:defRPr>
            </a:lvl3pPr>
            <a:lvl4pPr marL="0" indent="0" algn="ctr">
              <a:buFont typeface="Wingdings" panose="05000000000000000000" pitchFamily="2" charset="2"/>
              <a:buNone/>
              <a:defRPr sz="1568" b="0"/>
            </a:lvl4pPr>
            <a:lvl5pPr marL="0" indent="0" algn="ctr">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D984F4F-755A-4153-B869-3F92AD9BB36F}"/>
              </a:ext>
            </a:extLst>
          </p:cNvPr>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F836E9F8-12A3-48E8-B858-2C46208915C1}"/>
              </a:ext>
            </a:extLst>
          </p:cNvPr>
          <p:cNvSpPr>
            <a:spLocks noGrp="1"/>
          </p:cNvSpPr>
          <p:nvPr>
            <p:ph type="body" sz="quarter" idx="11"/>
          </p:nvPr>
        </p:nvSpPr>
        <p:spPr>
          <a:xfrm>
            <a:off x="3837417" y="1561183"/>
            <a:ext cx="3406414" cy="4219738"/>
          </a:xfrm>
        </p:spPr>
        <p:txBody>
          <a:bodyPr wrap="square">
            <a:spAutoFit/>
          </a:bodyPr>
          <a:lstStyle>
            <a:lvl1pPr marL="0" indent="0" algn="ctr">
              <a:spcBef>
                <a:spcPts val="1200"/>
              </a:spcBef>
              <a:buClr>
                <a:schemeClr val="tx1"/>
              </a:buClr>
              <a:buFont typeface="Wingdings" panose="05000000000000000000" pitchFamily="2" charset="2"/>
              <a:buNone/>
              <a:defRPr sz="1961" b="0">
                <a:latin typeface="+mn-lt"/>
              </a:defRPr>
            </a:lvl1pPr>
            <a:lvl2pPr marL="0" indent="0" algn="ctr">
              <a:buFont typeface="Wingdings" panose="05000000000000000000" pitchFamily="2" charset="2"/>
              <a:buNone/>
              <a:defRPr sz="1568" b="0"/>
            </a:lvl2pPr>
            <a:lvl3pPr marL="0" indent="0" algn="ctr">
              <a:spcBef>
                <a:spcPts val="19606"/>
              </a:spcBef>
              <a:spcAft>
                <a:spcPts val="588"/>
              </a:spcAft>
              <a:buFont typeface="Wingdings" panose="05000000000000000000" pitchFamily="2" charset="2"/>
              <a:buNone/>
              <a:tabLst/>
              <a:defRPr sz="2745" b="0">
                <a:solidFill>
                  <a:schemeClr val="accent4"/>
                </a:solidFill>
              </a:defRPr>
            </a:lvl3pPr>
            <a:lvl4pPr marL="0" indent="0" algn="ctr">
              <a:buFont typeface="Wingdings" panose="05000000000000000000" pitchFamily="2" charset="2"/>
              <a:buNone/>
              <a:defRPr sz="1568" b="0"/>
            </a:lvl4pPr>
            <a:lvl5pPr marL="0" indent="0" algn="ctr">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B5E6E04-D699-41A5-A975-F7E46590AB46}"/>
              </a:ext>
            </a:extLst>
          </p:cNvPr>
          <p:cNvSpPr>
            <a:spLocks noGrp="1"/>
          </p:cNvSpPr>
          <p:nvPr>
            <p:ph type="body" sz="quarter" idx="12"/>
          </p:nvPr>
        </p:nvSpPr>
        <p:spPr>
          <a:xfrm>
            <a:off x="7888849" y="1561183"/>
            <a:ext cx="3746409" cy="4219738"/>
          </a:xfrm>
        </p:spPr>
        <p:txBody>
          <a:bodyPr wrap="square">
            <a:spAutoFit/>
          </a:bodyPr>
          <a:lstStyle>
            <a:lvl1pPr marL="0" indent="0" algn="ctr">
              <a:spcBef>
                <a:spcPts val="1200"/>
              </a:spcBef>
              <a:buClr>
                <a:schemeClr val="tx1"/>
              </a:buClr>
              <a:buFont typeface="Wingdings" panose="05000000000000000000" pitchFamily="2" charset="2"/>
              <a:buNone/>
              <a:defRPr sz="1961" b="0">
                <a:latin typeface="+mn-lt"/>
              </a:defRPr>
            </a:lvl1pPr>
            <a:lvl2pPr marL="0" indent="0" algn="ctr">
              <a:buFont typeface="Wingdings" panose="05000000000000000000" pitchFamily="2" charset="2"/>
              <a:buNone/>
              <a:defRPr sz="1568" b="0"/>
            </a:lvl2pPr>
            <a:lvl3pPr marL="0" indent="0" algn="ctr">
              <a:spcBef>
                <a:spcPts val="19606"/>
              </a:spcBef>
              <a:spcAft>
                <a:spcPts val="588"/>
              </a:spcAft>
              <a:buFont typeface="Wingdings" panose="05000000000000000000" pitchFamily="2" charset="2"/>
              <a:buNone/>
              <a:tabLst/>
              <a:defRPr sz="2745" b="0">
                <a:solidFill>
                  <a:schemeClr val="accent4"/>
                </a:solidFill>
              </a:defRPr>
            </a:lvl3pPr>
            <a:lvl4pPr marL="0" indent="0" algn="ctr">
              <a:buFont typeface="Wingdings" panose="05000000000000000000" pitchFamily="2" charset="2"/>
              <a:buNone/>
              <a:defRPr sz="1568" b="0"/>
            </a:lvl4pPr>
            <a:lvl5pPr marL="0" indent="0" algn="ctr">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D12244FF-FC16-4BEF-A784-2D269FC73C7D}"/>
              </a:ext>
            </a:extLst>
          </p:cNvPr>
          <p:cNvGrpSpPr/>
          <p:nvPr userDrawn="1"/>
        </p:nvGrpSpPr>
        <p:grpSpPr>
          <a:xfrm>
            <a:off x="1160" y="6497376"/>
            <a:ext cx="12192000" cy="372822"/>
            <a:chOff x="1183" y="6571858"/>
            <a:chExt cx="12436475" cy="380244"/>
          </a:xfrm>
        </p:grpSpPr>
        <p:grpSp>
          <p:nvGrpSpPr>
            <p:cNvPr id="9" name="Group 8">
              <a:extLst>
                <a:ext uri="{FF2B5EF4-FFF2-40B4-BE49-F238E27FC236}">
                  <a16:creationId xmlns:a16="http://schemas.microsoft.com/office/drawing/2014/main" id="{FEB0D52E-2F07-48C0-BB57-34D0E448DEA2}"/>
                </a:ext>
              </a:extLst>
            </p:cNvPr>
            <p:cNvGrpSpPr/>
            <p:nvPr userDrawn="1"/>
          </p:nvGrpSpPr>
          <p:grpSpPr>
            <a:xfrm>
              <a:off x="1183" y="6571858"/>
              <a:ext cx="12436475" cy="380244"/>
              <a:chOff x="0" y="6537325"/>
              <a:chExt cx="12436475" cy="380244"/>
            </a:xfrm>
          </p:grpSpPr>
          <p:cxnSp>
            <p:nvCxnSpPr>
              <p:cNvPr id="22" name="Straight Connector 21">
                <a:extLst>
                  <a:ext uri="{FF2B5EF4-FFF2-40B4-BE49-F238E27FC236}">
                    <a16:creationId xmlns:a16="http://schemas.microsoft.com/office/drawing/2014/main" id="{9C64E110-E006-4D90-B5E2-808B5023AEE7}"/>
                  </a:ext>
                </a:extLst>
              </p:cNvPr>
              <p:cNvCxnSpPr>
                <a:cxnSpLocks/>
              </p:cNvCxnSpPr>
              <p:nvPr/>
            </p:nvCxnSpPr>
            <p:spPr>
              <a:xfrm>
                <a:off x="0" y="6537325"/>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7B6FC13-8DF7-4B96-82A1-A88E2A5FD1A7}"/>
                  </a:ext>
                </a:extLst>
              </p:cNvPr>
              <p:cNvCxnSpPr>
                <a:cxnSpLocks/>
              </p:cNvCxnSpPr>
              <p:nvPr/>
            </p:nvCxnSpPr>
            <p:spPr>
              <a:xfrm>
                <a:off x="0" y="6917569"/>
                <a:ext cx="1243647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8E440CC1-9D05-40B5-A6EA-4FBCC5224760}"/>
                </a:ext>
              </a:extLst>
            </p:cNvPr>
            <p:cNvSpPr/>
            <p:nvPr userDrawn="1"/>
          </p:nvSpPr>
          <p:spPr bwMode="auto">
            <a:xfrm>
              <a:off x="2495744" y="6594895"/>
              <a:ext cx="1229369" cy="34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algn="r" defTabSz="914102" fontAlgn="base">
                <a:lnSpc>
                  <a:spcPct val="90000"/>
                </a:lnSpc>
                <a:spcBef>
                  <a:spcPct val="0"/>
                </a:spcBef>
                <a:spcAft>
                  <a:spcPct val="0"/>
                </a:spcAft>
              </a:pPr>
              <a:r>
                <a:rPr lang="en-US" sz="1765" spc="49">
                  <a:solidFill>
                    <a:schemeClr val="tx2"/>
                  </a:solidFill>
                  <a:latin typeface="Segoe UI Semibold" panose="020B0702040204020203" pitchFamily="34" charset="0"/>
                  <a:cs typeface="Segoe UI Semibold" panose="020B0702040204020203" pitchFamily="34" charset="0"/>
                </a:rPr>
                <a:t>SOLUTIONS</a:t>
              </a:r>
              <a:endParaRPr lang="en-US" sz="1568" spc="49">
                <a:solidFill>
                  <a:schemeClr val="tx2"/>
                </a:solidFill>
                <a:latin typeface="Segoe UI Semibold" panose="020B0702040204020203" pitchFamily="34" charset="0"/>
                <a:cs typeface="Segoe UI Semibold" panose="020B0702040204020203" pitchFamily="34" charset="0"/>
              </a:endParaRPr>
            </a:p>
          </p:txBody>
        </p:sp>
        <p:sp>
          <p:nvSpPr>
            <p:cNvPr id="20" name="Rectangle 19">
              <a:extLst>
                <a:ext uri="{FF2B5EF4-FFF2-40B4-BE49-F238E27FC236}">
                  <a16:creationId xmlns:a16="http://schemas.microsoft.com/office/drawing/2014/main" id="{6C1E0222-161C-4DF0-BD77-1BDEE9AAE411}"/>
                </a:ext>
              </a:extLst>
            </p:cNvPr>
            <p:cNvSpPr/>
            <p:nvPr/>
          </p:nvSpPr>
          <p:spPr bwMode="auto">
            <a:xfrm>
              <a:off x="4772812" y="6616830"/>
              <a:ext cx="68695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ea typeface="Segoe UI" pitchFamily="34" charset="0"/>
                  <a:cs typeface="Segoe UI Semibold" panose="020B0702040204020203" pitchFamily="34" charset="0"/>
                </a:rPr>
                <a:t>THINGS</a:t>
              </a:r>
            </a:p>
          </p:txBody>
        </p:sp>
        <p:grpSp>
          <p:nvGrpSpPr>
            <p:cNvPr id="12" name="Group 11">
              <a:extLst>
                <a:ext uri="{FF2B5EF4-FFF2-40B4-BE49-F238E27FC236}">
                  <a16:creationId xmlns:a16="http://schemas.microsoft.com/office/drawing/2014/main" id="{A37BD247-4C70-4121-8CBD-9ED5A91D85BC}"/>
                </a:ext>
              </a:extLst>
            </p:cNvPr>
            <p:cNvGrpSpPr/>
            <p:nvPr userDrawn="1"/>
          </p:nvGrpSpPr>
          <p:grpSpPr>
            <a:xfrm>
              <a:off x="7883648" y="6616830"/>
              <a:ext cx="1020194" cy="288007"/>
              <a:chOff x="7883648" y="6616830"/>
              <a:chExt cx="1020194" cy="288007"/>
            </a:xfrm>
          </p:grpSpPr>
          <p:sp>
            <p:nvSpPr>
              <p:cNvPr id="18" name="Rectangle 17">
                <a:extLst>
                  <a:ext uri="{FF2B5EF4-FFF2-40B4-BE49-F238E27FC236}">
                    <a16:creationId xmlns:a16="http://schemas.microsoft.com/office/drawing/2014/main" id="{51A0547F-E1DD-4FFA-8264-07CA9DB0EDB6}"/>
                  </a:ext>
                </a:extLst>
              </p:cNvPr>
              <p:cNvSpPr/>
              <p:nvPr/>
            </p:nvSpPr>
            <p:spPr bwMode="auto">
              <a:xfrm>
                <a:off x="8114458" y="6616830"/>
                <a:ext cx="789384"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ACTIONS</a:t>
                </a:r>
              </a:p>
            </p:txBody>
          </p:sp>
          <p:sp>
            <p:nvSpPr>
              <p:cNvPr id="19" name="arrow">
                <a:extLst>
                  <a:ext uri="{FF2B5EF4-FFF2-40B4-BE49-F238E27FC236}">
                    <a16:creationId xmlns:a16="http://schemas.microsoft.com/office/drawing/2014/main" id="{E5985F27-4675-479D-90A1-B29AE1349C90}"/>
                  </a:ext>
                </a:extLst>
              </p:cNvPr>
              <p:cNvSpPr>
                <a:spLocks noChangeAspect="1" noEditPoints="1"/>
              </p:cNvSpPr>
              <p:nvPr/>
            </p:nvSpPr>
            <p:spPr bwMode="auto">
              <a:xfrm>
                <a:off x="7883648" y="6669394"/>
                <a:ext cx="198188" cy="1828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grpSp>
          <p:nvGrpSpPr>
            <p:cNvPr id="13" name="Group 12">
              <a:extLst>
                <a:ext uri="{FF2B5EF4-FFF2-40B4-BE49-F238E27FC236}">
                  <a16:creationId xmlns:a16="http://schemas.microsoft.com/office/drawing/2014/main" id="{D82F70FF-4C43-4F9C-9AFC-C869D216787B}"/>
                </a:ext>
              </a:extLst>
            </p:cNvPr>
            <p:cNvGrpSpPr/>
            <p:nvPr userDrawn="1"/>
          </p:nvGrpSpPr>
          <p:grpSpPr>
            <a:xfrm>
              <a:off x="6160431" y="6616830"/>
              <a:ext cx="1053662" cy="288007"/>
              <a:chOff x="6160431" y="6616830"/>
              <a:chExt cx="1053662" cy="288007"/>
            </a:xfrm>
          </p:grpSpPr>
          <p:sp>
            <p:nvSpPr>
              <p:cNvPr id="16" name="Rectangle 15">
                <a:extLst>
                  <a:ext uri="{FF2B5EF4-FFF2-40B4-BE49-F238E27FC236}">
                    <a16:creationId xmlns:a16="http://schemas.microsoft.com/office/drawing/2014/main" id="{752110A1-843D-42E3-93ED-ACF79E15333D}"/>
                  </a:ext>
                </a:extLst>
              </p:cNvPr>
              <p:cNvSpPr/>
              <p:nvPr/>
            </p:nvSpPr>
            <p:spPr bwMode="auto">
              <a:xfrm>
                <a:off x="6387625" y="6616830"/>
                <a:ext cx="826468" cy="288007"/>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45720" tIns="45720" rIns="45720" bIns="45720" numCol="1" spcCol="0" rtlCol="0" fromWordArt="0" anchor="ctr" anchorCtr="0" forceAA="0" compatLnSpc="1">
                <a:prstTxWarp prst="textNoShape">
                  <a:avLst/>
                </a:prstTxWarp>
                <a:spAutoFit/>
              </a:bodyPr>
              <a:lstStyle/>
              <a:p>
                <a:pPr lvl="0" defTabSz="914102" fontAlgn="base">
                  <a:lnSpc>
                    <a:spcPct val="90000"/>
                  </a:lnSpc>
                  <a:spcBef>
                    <a:spcPct val="0"/>
                  </a:spcBef>
                  <a:spcAft>
                    <a:spcPct val="0"/>
                  </a:spcAft>
                </a:pPr>
                <a:r>
                  <a:rPr lang="en-US" sz="1372" spc="49">
                    <a:solidFill>
                      <a:schemeClr val="bg1">
                        <a:lumMod val="65000"/>
                      </a:schemeClr>
                    </a:solidFill>
                    <a:latin typeface="Segoe UI Semibold" panose="020B0702040204020203" pitchFamily="34" charset="0"/>
                    <a:cs typeface="Segoe UI Semibold" panose="020B0702040204020203" pitchFamily="34" charset="0"/>
                  </a:rPr>
                  <a:t>INSIGHTS</a:t>
                </a:r>
              </a:p>
            </p:txBody>
          </p:sp>
          <p:sp>
            <p:nvSpPr>
              <p:cNvPr id="17" name="magnify">
                <a:extLst>
                  <a:ext uri="{FF2B5EF4-FFF2-40B4-BE49-F238E27FC236}">
                    <a16:creationId xmlns:a16="http://schemas.microsoft.com/office/drawing/2014/main" id="{B0638816-FD91-41C7-AA29-B97C1B56D543}"/>
                  </a:ext>
                </a:extLst>
              </p:cNvPr>
              <p:cNvSpPr>
                <a:spLocks noChangeAspect="1" noEditPoints="1"/>
              </p:cNvSpPr>
              <p:nvPr/>
            </p:nvSpPr>
            <p:spPr bwMode="auto">
              <a:xfrm rot="786292" flipH="1">
                <a:off x="6160431" y="6669524"/>
                <a:ext cx="186179" cy="18262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solidFill>
                    <a:schemeClr val="bg1">
                      <a:lumMod val="65000"/>
                    </a:schemeClr>
                  </a:solidFill>
                </a:endParaRPr>
              </a:p>
            </p:txBody>
          </p:sp>
        </p:grpSp>
        <p:cxnSp>
          <p:nvCxnSpPr>
            <p:cNvPr id="14" name="Straight Connector 13">
              <a:extLst>
                <a:ext uri="{FF2B5EF4-FFF2-40B4-BE49-F238E27FC236}">
                  <a16:creationId xmlns:a16="http://schemas.microsoft.com/office/drawing/2014/main" id="{69AAB511-B3E6-490B-BF6A-EE09FA985180}"/>
                </a:ext>
              </a:extLst>
            </p:cNvPr>
            <p:cNvCxnSpPr/>
            <p:nvPr userDrawn="1"/>
          </p:nvCxnSpPr>
          <p:spPr>
            <a:xfrm>
              <a:off x="5761038"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54D901A-43C2-490F-9598-0F01669C3202}"/>
                </a:ext>
              </a:extLst>
            </p:cNvPr>
            <p:cNvCxnSpPr/>
            <p:nvPr userDrawn="1"/>
          </p:nvCxnSpPr>
          <p:spPr>
            <a:xfrm>
              <a:off x="7592102" y="6612788"/>
              <a:ext cx="0" cy="27432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CAF08DAF-6794-4FB5-AD53-000DC42460CE}"/>
              </a:ext>
            </a:extLst>
          </p:cNvPr>
          <p:cNvGrpSpPr/>
          <p:nvPr userDrawn="1"/>
        </p:nvGrpSpPr>
        <p:grpSpPr>
          <a:xfrm>
            <a:off x="4348976" y="6562986"/>
            <a:ext cx="264019" cy="199029"/>
            <a:chOff x="14466543" y="3803109"/>
            <a:chExt cx="499020" cy="376126"/>
          </a:xfrm>
          <a:noFill/>
        </p:grpSpPr>
        <p:sp>
          <p:nvSpPr>
            <p:cNvPr id="28" name="Freeform 39">
              <a:extLst>
                <a:ext uri="{FF2B5EF4-FFF2-40B4-BE49-F238E27FC236}">
                  <a16:creationId xmlns:a16="http://schemas.microsoft.com/office/drawing/2014/main" id="{12F8B8D2-080E-4887-B0B1-A7613B1B3F28}"/>
                </a:ext>
              </a:extLst>
            </p:cNvPr>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sp>
          <p:nvSpPr>
            <p:cNvPr id="29" name="Freeform 40">
              <a:extLst>
                <a:ext uri="{FF2B5EF4-FFF2-40B4-BE49-F238E27FC236}">
                  <a16:creationId xmlns:a16="http://schemas.microsoft.com/office/drawing/2014/main" id="{9A8EDBA0-2EA4-479A-A012-A2E114320E39}"/>
                </a:ext>
              </a:extLst>
            </p:cNvPr>
            <p:cNvSpPr>
              <a:spLocks noEditPoints="1"/>
            </p:cNvSpPr>
            <p:nvPr userDrawn="1"/>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ln>
              <a:solidFill>
                <a:schemeClr val="bg1">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p>
              <a:pPr lvl="0" defTabSz="914102" fontAlgn="base">
                <a:lnSpc>
                  <a:spcPct val="90000"/>
                </a:lnSpc>
                <a:spcBef>
                  <a:spcPct val="0"/>
                </a:spcBef>
                <a:spcAft>
                  <a:spcPct val="0"/>
                </a:spcAft>
              </a:pPr>
              <a:endParaRPr lang="en-US" sz="1372" spc="49">
                <a:solidFill>
                  <a:schemeClr val="bg1">
                    <a:lumMod val="65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03799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363918" cy="899665"/>
          </a:xfrm>
        </p:spPr>
        <p:txBody>
          <a:bodyPr/>
          <a:lstStyle/>
          <a:p>
            <a:r>
              <a:rPr lang="en-US"/>
              <a:t>Click to edit Master title style</a:t>
            </a:r>
          </a:p>
        </p:txBody>
      </p:sp>
      <p:sp>
        <p:nvSpPr>
          <p:cNvPr id="4" name="Text Placeholder 3"/>
          <p:cNvSpPr>
            <a:spLocks noGrp="1"/>
          </p:cNvSpPr>
          <p:nvPr>
            <p:ph type="body" sz="quarter" idx="10"/>
          </p:nvPr>
        </p:nvSpPr>
        <p:spPr>
          <a:xfrm>
            <a:off x="269241" y="1635896"/>
            <a:ext cx="2689273" cy="1617482"/>
          </a:xfrm>
        </p:spPr>
        <p:txBody>
          <a:bodyPr wrap="square">
            <a:spAutoFit/>
          </a:bodyPr>
          <a:lstStyle>
            <a:lvl1pPr marL="0" indent="0">
              <a:spcBef>
                <a:spcPts val="1200"/>
              </a:spcBef>
              <a:buClr>
                <a:schemeClr val="tx1"/>
              </a:buClr>
              <a:buFont typeface="Wingdings" panose="05000000000000000000" pitchFamily="2" charset="2"/>
              <a:buNone/>
              <a:defRPr sz="1961" b="0">
                <a:latin typeface="+mn-lt"/>
              </a:defRPr>
            </a:lvl1pPr>
            <a:lvl2pPr marL="0" indent="0">
              <a:buFont typeface="Wingdings" panose="05000000000000000000" pitchFamily="2" charset="2"/>
              <a:buNone/>
              <a:defRPr sz="1568" b="0"/>
            </a:lvl2pPr>
            <a:lvl3pPr marL="0" indent="0">
              <a:spcBef>
                <a:spcPts val="588"/>
              </a:spcBef>
              <a:spcAft>
                <a:spcPts val="588"/>
              </a:spcAft>
              <a:buFont typeface="Wingdings" panose="05000000000000000000" pitchFamily="2" charset="2"/>
              <a:buNone/>
              <a:tabLst/>
              <a:defRPr sz="1568" b="1">
                <a:solidFill>
                  <a:schemeClr val="tx2"/>
                </a:solidFill>
              </a:defRPr>
            </a:lvl3pPr>
            <a:lvl4pPr marL="0" indent="0">
              <a:buFont typeface="Wingdings" panose="05000000000000000000" pitchFamily="2" charset="2"/>
              <a:buNone/>
              <a:defRPr sz="1568" b="0"/>
            </a:lvl4pPr>
            <a:lvl5pPr marL="0" indent="0">
              <a:buFont typeface="Wingdings" panose="05000000000000000000" pitchFamily="2" charset="2"/>
              <a:buNone/>
              <a:tabLst/>
              <a:defRPr sz="156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7DE9374-9C80-4D6C-9DCD-D70482BA4647}"/>
              </a:ext>
            </a:extLst>
          </p:cNvPr>
          <p:cNvSpPr>
            <a:spLocks noGrp="1"/>
          </p:cNvSpPr>
          <p:nvPr>
            <p:ph type="body" sz="quarter" idx="11"/>
          </p:nvPr>
        </p:nvSpPr>
        <p:spPr>
          <a:xfrm>
            <a:off x="2943886" y="1635896"/>
            <a:ext cx="2689273" cy="1617482"/>
          </a:xfrm>
        </p:spPr>
        <p:txBody>
          <a:bodyPr wrap="square">
            <a:spAutoFit/>
          </a:bodyPr>
          <a:lstStyle>
            <a:lvl1pPr marL="0" indent="0">
              <a:spcBef>
                <a:spcPts val="1200"/>
              </a:spcBef>
              <a:buClr>
                <a:schemeClr val="tx1"/>
              </a:buClr>
              <a:buFont typeface="Wingdings" panose="05000000000000000000" pitchFamily="2" charset="2"/>
              <a:buNone/>
              <a:defRPr sz="1961" b="0">
                <a:latin typeface="+mn-lt"/>
              </a:defRPr>
            </a:lvl1pPr>
            <a:lvl2pPr marL="0" indent="0">
              <a:buFont typeface="Wingdings" panose="05000000000000000000" pitchFamily="2" charset="2"/>
              <a:buNone/>
              <a:defRPr sz="1568" b="0"/>
            </a:lvl2pPr>
            <a:lvl3pPr marL="0" indent="0">
              <a:buFont typeface="Wingdings" panose="05000000000000000000" pitchFamily="2" charset="2"/>
              <a:buNone/>
              <a:tabLst/>
              <a:defRPr lang="en-US" sz="1568" b="1" kern="1200" spc="0" baseline="0" dirty="0">
                <a:solidFill>
                  <a:schemeClr val="tx2"/>
                </a:solidFill>
                <a:latin typeface="+mn-lt"/>
                <a:ea typeface="+mn-ea"/>
                <a:cs typeface="+mn-cs"/>
              </a:defRPr>
            </a:lvl3pPr>
            <a:lvl4pPr marL="0" indent="0">
              <a:buFont typeface="Wingdings" panose="05000000000000000000" pitchFamily="2" charset="2"/>
              <a:buNone/>
              <a:defRPr sz="1568" b="0"/>
            </a:lvl4pPr>
            <a:lvl5pPr marL="0" indent="0">
              <a:buFont typeface="Wingdings" panose="05000000000000000000" pitchFamily="2" charset="2"/>
              <a:buNone/>
              <a:tabLst/>
              <a:defRPr sz="1568" b="0"/>
            </a:lvl5pPr>
          </a:lstStyle>
          <a:p>
            <a:pPr lvl="0"/>
            <a:r>
              <a:rPr lang="en-US"/>
              <a:t>Edit Master text styles</a:t>
            </a:r>
          </a:p>
          <a:p>
            <a:pPr lvl="1"/>
            <a:r>
              <a:rPr lang="en-US"/>
              <a:t>Second level</a:t>
            </a:r>
          </a:p>
          <a:p>
            <a:pPr marL="0" marR="0" lvl="2"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72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11608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image" Target="../media/image5.png"/><Relationship Id="rId4" Type="http://schemas.openxmlformats.org/officeDocument/2006/relationships/slideLayout" Target="../slideLayouts/slideLayout6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image" Target="../media/image6.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theme" Target="../theme/theme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609570" rtl="0" eaLnBrk="1" fontAlgn="auto" latinLnBrk="0" hangingPunct="1">
              <a:lnSpc>
                <a:spcPct val="100000"/>
              </a:lnSpc>
              <a:spcBef>
                <a:spcPts val="0"/>
              </a:spcBef>
              <a:spcAft>
                <a:spcPts val="0"/>
              </a:spcAft>
              <a:buClrTx/>
              <a:buSzTx/>
              <a:buFontTx/>
              <a:buNone/>
              <a:tabLst/>
              <a:defRPr/>
            </a:pPr>
            <a:fld id="{B77E3E8F-DE78-6E4C-B327-53A9230106D0}" type="slidenum">
              <a:rPr kumimoji="0" lang="en-US" sz="12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58203234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8"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73" r:id="rId14"/>
    <p:sldLayoutId id="2147483674" r:id="rId15"/>
    <p:sldLayoutId id="2147483675" r:id="rId16"/>
    <p:sldLayoutId id="2147483676" r:id="rId17"/>
    <p:sldLayoutId id="2147483677" r:id="rId18"/>
    <p:sldLayoutId id="2147483680" r:id="rId19"/>
    <p:sldLayoutId id="2147483681"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5" r:id="rId32"/>
    <p:sldLayoutId id="2147483697" r:id="rId33"/>
    <p:sldLayoutId id="2147483741" r:id="rId34"/>
    <p:sldLayoutId id="2147483931" r:id="rId35"/>
    <p:sldLayoutId id="2147483932" r:id="rId36"/>
    <p:sldLayoutId id="2147483933" r:id="rId37"/>
    <p:sldLayoutId id="2147483934" r:id="rId38"/>
    <p:sldLayoutId id="2147483935" r:id="rId39"/>
  </p:sldLayoutIdLst>
  <p:transition>
    <p:fade/>
  </p:transition>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98007"/>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936" r:id="rId20"/>
    <p:sldLayoutId id="2147483937" r:id="rId21"/>
    <p:sldLayoutId id="2147483938" r:id="rId22"/>
    <p:sldLayoutId id="2147483939" r:id="rId23"/>
    <p:sldLayoutId id="2147483940" r:id="rId24"/>
  </p:sldLayoutIdLst>
  <p:transition>
    <p:fade/>
  </p:transition>
  <p:hf hdr="0" ftr="0" dt="0"/>
  <p:txStyles>
    <p:titleStyle>
      <a:lvl1pPr algn="l" defTabSz="914363" rtl="0" eaLnBrk="1" latinLnBrk="0" hangingPunct="1">
        <a:lnSpc>
          <a:spcPct val="90000"/>
        </a:lnSpc>
        <a:spcBef>
          <a:spcPct val="0"/>
        </a:spcBef>
        <a:buNone/>
        <a:defRPr lang="en-US" sz="36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200" y="203203"/>
            <a:ext cx="28956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660445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4" r:id="rId8"/>
  </p:sldLayoutIdLst>
  <p:transition>
    <p:fade/>
  </p:transition>
  <p:txStyles>
    <p:titleStyle>
      <a:lvl1pPr algn="l" defTabSz="914348" rtl="0" eaLnBrk="1" latinLnBrk="0" hangingPunct="1">
        <a:lnSpc>
          <a:spcPct val="90000"/>
        </a:lnSpc>
        <a:spcBef>
          <a:spcPct val="0"/>
        </a:spcBef>
        <a:buNone/>
        <a:defRPr lang="en-US" sz="5467"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69" indent="-346069" algn="l" defTabSz="914348"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28" indent="-284158" algn="l" defTabSz="914348" rtl="0" eaLnBrk="1" latinLnBrk="0" hangingPunct="1">
        <a:lnSpc>
          <a:spcPct val="90000"/>
        </a:lnSpc>
        <a:spcBef>
          <a:spcPct val="20000"/>
        </a:spcBef>
        <a:buSzPct val="90000"/>
        <a:buFont typeface="Arial" pitchFamily="34" charset="0"/>
        <a:buChar char="•"/>
        <a:tabLst>
          <a:tab pos="63022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384" indent="-284158" algn="l" defTabSz="91434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02" indent="-223834" algn="l" defTabSz="914348" rtl="0" eaLnBrk="1" latinLnBrk="0" hangingPunct="1">
        <a:lnSpc>
          <a:spcPct val="90000"/>
        </a:lnSpc>
        <a:spcBef>
          <a:spcPct val="20000"/>
        </a:spcBef>
        <a:buSzPct val="90000"/>
        <a:buFont typeface="Arial" pitchFamily="34" charset="0"/>
        <a:buChar char="•"/>
        <a:tabLst>
          <a:tab pos="914384"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85" indent="-230185" algn="l" defTabSz="914348"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60" indent="-228588" algn="l" defTabSz="91434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31" indent="-228588" algn="l" defTabSz="91434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06" indent="-228588" algn="l" defTabSz="91434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80" indent="-228588" algn="l" defTabSz="91434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8" rtl="0" eaLnBrk="1" latinLnBrk="0" hangingPunct="1">
        <a:defRPr sz="1867" kern="1200">
          <a:solidFill>
            <a:schemeClr val="tx1"/>
          </a:solidFill>
          <a:latin typeface="+mn-lt"/>
          <a:ea typeface="+mn-ea"/>
          <a:cs typeface="+mn-cs"/>
        </a:defRPr>
      </a:lvl1pPr>
      <a:lvl2pPr marL="457174" algn="l" defTabSz="914348" rtl="0" eaLnBrk="1" latinLnBrk="0" hangingPunct="1">
        <a:defRPr sz="1867" kern="1200">
          <a:solidFill>
            <a:schemeClr val="tx1"/>
          </a:solidFill>
          <a:latin typeface="+mn-lt"/>
          <a:ea typeface="+mn-ea"/>
          <a:cs typeface="+mn-cs"/>
        </a:defRPr>
      </a:lvl2pPr>
      <a:lvl3pPr marL="914348" algn="l" defTabSz="914348" rtl="0" eaLnBrk="1" latinLnBrk="0" hangingPunct="1">
        <a:defRPr sz="1867" kern="1200">
          <a:solidFill>
            <a:schemeClr val="tx1"/>
          </a:solidFill>
          <a:latin typeface="+mn-lt"/>
          <a:ea typeface="+mn-ea"/>
          <a:cs typeface="+mn-cs"/>
        </a:defRPr>
      </a:lvl3pPr>
      <a:lvl4pPr marL="1371522" algn="l" defTabSz="914348" rtl="0" eaLnBrk="1" latinLnBrk="0" hangingPunct="1">
        <a:defRPr sz="1867" kern="1200">
          <a:solidFill>
            <a:schemeClr val="tx1"/>
          </a:solidFill>
          <a:latin typeface="+mn-lt"/>
          <a:ea typeface="+mn-ea"/>
          <a:cs typeface="+mn-cs"/>
        </a:defRPr>
      </a:lvl4pPr>
      <a:lvl5pPr marL="1828697" algn="l" defTabSz="914348" rtl="0" eaLnBrk="1" latinLnBrk="0" hangingPunct="1">
        <a:defRPr sz="1867" kern="1200">
          <a:solidFill>
            <a:schemeClr val="tx1"/>
          </a:solidFill>
          <a:latin typeface="+mn-lt"/>
          <a:ea typeface="+mn-ea"/>
          <a:cs typeface="+mn-cs"/>
        </a:defRPr>
      </a:lvl5pPr>
      <a:lvl6pPr marL="2285868" algn="l" defTabSz="914348" rtl="0" eaLnBrk="1" latinLnBrk="0" hangingPunct="1">
        <a:defRPr sz="1867" kern="1200">
          <a:solidFill>
            <a:schemeClr val="tx1"/>
          </a:solidFill>
          <a:latin typeface="+mn-lt"/>
          <a:ea typeface="+mn-ea"/>
          <a:cs typeface="+mn-cs"/>
        </a:defRPr>
      </a:lvl6pPr>
      <a:lvl7pPr marL="2743045" algn="l" defTabSz="914348" rtl="0" eaLnBrk="1" latinLnBrk="0" hangingPunct="1">
        <a:defRPr sz="1867" kern="1200">
          <a:solidFill>
            <a:schemeClr val="tx1"/>
          </a:solidFill>
          <a:latin typeface="+mn-lt"/>
          <a:ea typeface="+mn-ea"/>
          <a:cs typeface="+mn-cs"/>
        </a:defRPr>
      </a:lvl7pPr>
      <a:lvl8pPr marL="3200219" algn="l" defTabSz="914348" rtl="0" eaLnBrk="1" latinLnBrk="0" hangingPunct="1">
        <a:defRPr sz="1867" kern="1200">
          <a:solidFill>
            <a:schemeClr val="tx1"/>
          </a:solidFill>
          <a:latin typeface="+mn-lt"/>
          <a:ea typeface="+mn-ea"/>
          <a:cs typeface="+mn-cs"/>
        </a:defRPr>
      </a:lvl8pPr>
      <a:lvl9pPr marL="3657393" algn="l" defTabSz="914348" rtl="0" eaLnBrk="1" latinLnBrk="0" hangingPunct="1">
        <a:defRPr sz="186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5588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77784256"/>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971"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 id="2147483980" r:id="rId39"/>
    <p:sldLayoutId id="2147483981" r:id="rId40"/>
    <p:sldLayoutId id="2147483982" r:id="rId41"/>
    <p:sldLayoutId id="2147483983" r:id="rId42"/>
    <p:sldLayoutId id="2147483984" r:id="rId43"/>
    <p:sldLayoutId id="2147483985" r:id="rId44"/>
    <p:sldLayoutId id="2147483986" r:id="rId45"/>
  </p:sldLayoutIdLst>
  <p:transition>
    <p:fade/>
  </p:transition>
  <p:txStyles>
    <p:title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1765"/>
        </a:spcBef>
        <a:spcAft>
          <a:spcPts val="0"/>
        </a:spcAft>
        <a:buClrTx/>
        <a:buSzPct val="90000"/>
        <a:buFont typeface="Wingdings" panose="05000000000000000000" pitchFamily="2" charset="2"/>
        <a:buNone/>
        <a:tabLst/>
        <a:defRPr sz="2745" kern="1200" spc="0" baseline="0">
          <a:solidFill>
            <a:schemeClr val="tx2"/>
          </a:soli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3pPr>
      <a:lvl4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59.xml"/><Relationship Id="rId4"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3.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3.xml"/><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jpe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5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3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3.xml"/><Relationship Id="rId5" Type="http://schemas.openxmlformats.org/officeDocument/2006/relationships/image" Target="../media/image34.png"/><Relationship Id="rId4" Type="http://schemas.openxmlformats.org/officeDocument/2006/relationships/hyperlink" Target="http://news.microsoft.com/features/connected-cows-help-farms-keep-up-with-the-her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9.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2.xml"/><Relationship Id="rId7" Type="http://schemas.openxmlformats.org/officeDocument/2006/relationships/image" Target="../media/image1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6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2.jpeg"/><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6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2.xml"/><Relationship Id="rId5" Type="http://schemas.openxmlformats.org/officeDocument/2006/relationships/image" Target="../media/image55.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6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3.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4.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6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6.png"/><Relationship Id="rId10" Type="http://schemas.openxmlformats.org/officeDocument/2006/relationships/image" Target="../media/image63.png"/><Relationship Id="rId4" Type="http://schemas.openxmlformats.org/officeDocument/2006/relationships/image" Target="../media/image13.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6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6.png"/><Relationship Id="rId10" Type="http://schemas.openxmlformats.org/officeDocument/2006/relationships/image" Target="../media/image66.png"/><Relationship Id="rId4" Type="http://schemas.openxmlformats.org/officeDocument/2006/relationships/image" Target="../media/image13.png"/><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67.jpg"/><Relationship Id="rId2" Type="http://schemas.openxmlformats.org/officeDocument/2006/relationships/notesSlide" Target="../notesSlides/notesSlide34.xml"/><Relationship Id="rId1" Type="http://schemas.openxmlformats.org/officeDocument/2006/relationships/slideLayout" Target="../slideLayouts/slideLayout62.xml"/><Relationship Id="rId6" Type="http://schemas.openxmlformats.org/officeDocument/2006/relationships/image" Target="../media/image55.png"/><Relationship Id="rId5" Type="http://schemas.openxmlformats.org/officeDocument/2006/relationships/image" Target="../media/image56.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62.xml"/><Relationship Id="rId6" Type="http://schemas.openxmlformats.org/officeDocument/2006/relationships/image" Target="../media/image69.png"/><Relationship Id="rId5" Type="http://schemas.openxmlformats.org/officeDocument/2006/relationships/image" Target="../media/image13.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73.png"/><Relationship Id="rId3" Type="http://schemas.openxmlformats.org/officeDocument/2006/relationships/slideLayout" Target="../slideLayouts/slideLayout62.xml"/><Relationship Id="rId7" Type="http://schemas.openxmlformats.org/officeDocument/2006/relationships/image" Target="../media/image71.png"/><Relationship Id="rId12" Type="http://schemas.openxmlformats.org/officeDocument/2006/relationships/image" Target="../media/image72.png"/><Relationship Id="rId2" Type="http://schemas.openxmlformats.org/officeDocument/2006/relationships/audio" Target="../media/media5.mp3"/><Relationship Id="rId1" Type="http://schemas.microsoft.com/office/2007/relationships/media" Target="../media/media5.mp3"/><Relationship Id="rId6" Type="http://schemas.microsoft.com/office/2007/relationships/hdphoto" Target="../media/hdphoto3.wdp"/><Relationship Id="rId11" Type="http://schemas.openxmlformats.org/officeDocument/2006/relationships/image" Target="../media/image57.png"/><Relationship Id="rId5" Type="http://schemas.openxmlformats.org/officeDocument/2006/relationships/image" Target="../media/image70.png"/><Relationship Id="rId10" Type="http://schemas.openxmlformats.org/officeDocument/2006/relationships/image" Target="../media/image56.png"/><Relationship Id="rId4" Type="http://schemas.openxmlformats.org/officeDocument/2006/relationships/notesSlide" Target="../notesSlides/notesSlide36.xml"/><Relationship Id="rId9" Type="http://schemas.openxmlformats.org/officeDocument/2006/relationships/image" Target="../media/image13.png"/><Relationship Id="rId1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62.xml"/><Relationship Id="rId6" Type="http://schemas.openxmlformats.org/officeDocument/2006/relationships/image" Target="../media/image76.png"/><Relationship Id="rId5" Type="http://schemas.openxmlformats.org/officeDocument/2006/relationships/image" Target="../media/image13.png"/><Relationship Id="rId4" Type="http://schemas.microsoft.com/office/2007/relationships/hdphoto" Target="../media/hdphoto5.wdp"/></Relationships>
</file>

<file path=ppt/slides/_rels/slide38.xml.rels><?xml version="1.0" encoding="UTF-8" standalone="yes"?>
<Relationships xmlns="http://schemas.openxmlformats.org/package/2006/relationships"><Relationship Id="rId8" Type="http://schemas.openxmlformats.org/officeDocument/2006/relationships/image" Target="../media/image79.jpg"/><Relationship Id="rId13" Type="http://schemas.openxmlformats.org/officeDocument/2006/relationships/image" Target="../media/image84.gif"/><Relationship Id="rId18" Type="http://schemas.openxmlformats.org/officeDocument/2006/relationships/chart" Target="../charts/chart4.xml"/><Relationship Id="rId3" Type="http://schemas.openxmlformats.org/officeDocument/2006/relationships/image" Target="../media/image75.png"/><Relationship Id="rId7" Type="http://schemas.openxmlformats.org/officeDocument/2006/relationships/image" Target="../media/image78.png"/><Relationship Id="rId12" Type="http://schemas.openxmlformats.org/officeDocument/2006/relationships/image" Target="../media/image83.gif"/><Relationship Id="rId17" Type="http://schemas.openxmlformats.org/officeDocument/2006/relationships/chart" Target="../charts/chart3.xml"/><Relationship Id="rId2" Type="http://schemas.openxmlformats.org/officeDocument/2006/relationships/notesSlide" Target="../notesSlides/notesSlide38.xml"/><Relationship Id="rId16" Type="http://schemas.openxmlformats.org/officeDocument/2006/relationships/chart" Target="../charts/chart2.xml"/><Relationship Id="rId1" Type="http://schemas.openxmlformats.org/officeDocument/2006/relationships/slideLayout" Target="../slideLayouts/slideLayout63.xml"/><Relationship Id="rId6" Type="http://schemas.openxmlformats.org/officeDocument/2006/relationships/chart" Target="../charts/chart1.xml"/><Relationship Id="rId11" Type="http://schemas.openxmlformats.org/officeDocument/2006/relationships/image" Target="../media/image82.gif"/><Relationship Id="rId5" Type="http://schemas.openxmlformats.org/officeDocument/2006/relationships/image" Target="../media/image77.png"/><Relationship Id="rId15" Type="http://schemas.openxmlformats.org/officeDocument/2006/relationships/image" Target="../media/image86.gif"/><Relationship Id="rId10" Type="http://schemas.openxmlformats.org/officeDocument/2006/relationships/image" Target="../media/image81.gif"/><Relationship Id="rId19" Type="http://schemas.openxmlformats.org/officeDocument/2006/relationships/image" Target="../media/image76.png"/><Relationship Id="rId4" Type="http://schemas.microsoft.com/office/2007/relationships/hdphoto" Target="../media/hdphoto5.wdp"/><Relationship Id="rId9" Type="http://schemas.openxmlformats.org/officeDocument/2006/relationships/image" Target="../media/image80.png"/><Relationship Id="rId14" Type="http://schemas.openxmlformats.org/officeDocument/2006/relationships/image" Target="../media/image85.gif"/></Relationships>
</file>

<file path=ppt/slides/_rels/slide39.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63.xml"/><Relationship Id="rId6" Type="http://schemas.openxmlformats.org/officeDocument/2006/relationships/image" Target="../media/image78.png"/><Relationship Id="rId5" Type="http://schemas.openxmlformats.org/officeDocument/2006/relationships/image" Target="../media/image77.png"/><Relationship Id="rId4" Type="http://schemas.microsoft.com/office/2007/relationships/hdphoto" Target="../media/hdphoto5.wdp"/><Relationship Id="rId9" Type="http://schemas.openxmlformats.org/officeDocument/2006/relationships/chart" Target="../charts/chart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0.xml"/><Relationship Id="rId1" Type="http://schemas.openxmlformats.org/officeDocument/2006/relationships/slideLayout" Target="../slideLayouts/slideLayout62.xml"/><Relationship Id="rId5" Type="http://schemas.openxmlformats.org/officeDocument/2006/relationships/image" Target="../media/image89.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62.xml"/><Relationship Id="rId5" Type="http://schemas.openxmlformats.org/officeDocument/2006/relationships/image" Target="../media/image89.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6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63.xml"/><Relationship Id="rId6" Type="http://schemas.openxmlformats.org/officeDocument/2006/relationships/image" Target="../media/image78.png"/><Relationship Id="rId11" Type="http://schemas.openxmlformats.org/officeDocument/2006/relationships/image" Target="../media/image88.png"/><Relationship Id="rId5" Type="http://schemas.openxmlformats.org/officeDocument/2006/relationships/image" Target="../media/image77.png"/><Relationship Id="rId10" Type="http://schemas.openxmlformats.org/officeDocument/2006/relationships/image" Target="../media/image92.png"/><Relationship Id="rId4" Type="http://schemas.microsoft.com/office/2007/relationships/hdphoto" Target="../media/hdphoto5.wdp"/><Relationship Id="rId9" Type="http://schemas.openxmlformats.org/officeDocument/2006/relationships/chart" Target="../charts/chart6.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62.xml"/><Relationship Id="rId6" Type="http://schemas.openxmlformats.org/officeDocument/2006/relationships/image" Target="../media/image88.png"/><Relationship Id="rId5" Type="http://schemas.openxmlformats.org/officeDocument/2006/relationships/image" Target="../media/image92.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3" Type="http://schemas.microsoft.com/office/2007/relationships/media" Target="../media/media7.mp4"/><Relationship Id="rId7" Type="http://schemas.openxmlformats.org/officeDocument/2006/relationships/image" Target="../media/image12.jpeg"/><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notesSlide" Target="../notesSlides/notesSlide45.xml"/><Relationship Id="rId5" Type="http://schemas.openxmlformats.org/officeDocument/2006/relationships/slideLayout" Target="../slideLayouts/slideLayout62.xml"/><Relationship Id="rId10" Type="http://schemas.openxmlformats.org/officeDocument/2006/relationships/image" Target="../media/image88.png"/><Relationship Id="rId4" Type="http://schemas.openxmlformats.org/officeDocument/2006/relationships/video" Target="../media/media7.mp4"/><Relationship Id="rId9" Type="http://schemas.openxmlformats.org/officeDocument/2006/relationships/image" Target="../media/image94.png"/></Relationships>
</file>

<file path=ppt/slides/_rels/slide4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Layout" Target="../slideLayouts/slideLayout62.xml"/><Relationship Id="rId7" Type="http://schemas.openxmlformats.org/officeDocument/2006/relationships/image" Target="../media/image96.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3.png"/><Relationship Id="rId5" Type="http://schemas.openxmlformats.org/officeDocument/2006/relationships/image" Target="../media/image95.jpe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8.png"/><Relationship Id="rId7"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62.xml"/><Relationship Id="rId6" Type="http://schemas.openxmlformats.org/officeDocument/2006/relationships/image" Target="../media/image97.png"/><Relationship Id="rId5" Type="http://schemas.openxmlformats.org/officeDocument/2006/relationships/image" Target="../media/image13.png"/><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8.xml"/><Relationship Id="rId1" Type="http://schemas.openxmlformats.org/officeDocument/2006/relationships/slideLayout" Target="../slideLayouts/slideLayout62.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62.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50.xml"/><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62.xml"/></Relationships>
</file>

<file path=ppt/slides/_rels/slide5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2.xml"/><Relationship Id="rId1" Type="http://schemas.openxmlformats.org/officeDocument/2006/relationships/slideLayout" Target="../slideLayouts/slideLayout62.xml"/><Relationship Id="rId5" Type="http://schemas.openxmlformats.org/officeDocument/2006/relationships/image" Target="../media/image102.png"/><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3.xml"/><Relationship Id="rId1" Type="http://schemas.openxmlformats.org/officeDocument/2006/relationships/slideLayout" Target="../slideLayouts/slideLayout62.xml"/><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95.jpe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54.xml"/><Relationship Id="rId1" Type="http://schemas.openxmlformats.org/officeDocument/2006/relationships/slideLayout" Target="../slideLayouts/slideLayout62.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3.png"/><Relationship Id="rId9"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5.xml"/><Relationship Id="rId1" Type="http://schemas.openxmlformats.org/officeDocument/2006/relationships/slideLayout" Target="../slideLayouts/slideLayout62.xml"/><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6.xml"/><Relationship Id="rId1" Type="http://schemas.openxmlformats.org/officeDocument/2006/relationships/slideLayout" Target="../slideLayouts/slideLayout62.xml"/><Relationship Id="rId5" Type="http://schemas.openxmlformats.org/officeDocument/2006/relationships/image" Target="../media/image111.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7.xml"/><Relationship Id="rId1" Type="http://schemas.openxmlformats.org/officeDocument/2006/relationships/slideLayout" Target="../slideLayouts/slideLayout62.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8.xml"/><Relationship Id="rId1" Type="http://schemas.openxmlformats.org/officeDocument/2006/relationships/slideLayout" Target="../slideLayouts/slideLayout62.xml"/><Relationship Id="rId5" Type="http://schemas.openxmlformats.org/officeDocument/2006/relationships/image" Target="../media/image112.pn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8" Type="http://schemas.openxmlformats.org/officeDocument/2006/relationships/hyperlink" Target="https://github.com/Microsoft/Windows-universal-samples" TargetMode="External"/><Relationship Id="rId3" Type="http://schemas.openxmlformats.org/officeDocument/2006/relationships/image" Target="../media/image95.jpeg"/><Relationship Id="rId7" Type="http://schemas.openxmlformats.org/officeDocument/2006/relationships/hyperlink" Target="https://docs.microsoft.com/en-us/windows/ai/" TargetMode="External"/><Relationship Id="rId2" Type="http://schemas.openxmlformats.org/officeDocument/2006/relationships/notesSlide" Target="../notesSlides/notesSlide59.xml"/><Relationship Id="rId1" Type="http://schemas.openxmlformats.org/officeDocument/2006/relationships/slideLayout" Target="../slideLayouts/slideLayout62.xml"/><Relationship Id="rId6" Type="http://schemas.openxmlformats.org/officeDocument/2006/relationships/hyperlink" Target="https://customvision.ai/" TargetMode="External"/><Relationship Id="rId5" Type="http://schemas.openxmlformats.org/officeDocument/2006/relationships/hyperlink" Target="https://developer.microsoft.com/en-us/windows/iot" TargetMode="External"/><Relationship Id="rId4" Type="http://schemas.openxmlformats.org/officeDocument/2006/relationships/image" Target="../media/image13.png"/><Relationship Id="rId9" Type="http://schemas.openxmlformats.org/officeDocument/2006/relationships/hyperlink" Target="https://github.com/Microsoft/Windows-iotcore-sampl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0.xml"/><Relationship Id="rId1" Type="http://schemas.openxmlformats.org/officeDocument/2006/relationships/slideLayout" Target="../slideLayouts/slideLayout57.xml"/><Relationship Id="rId4" Type="http://schemas.openxmlformats.org/officeDocument/2006/relationships/hyperlink" Target="https://www.linkedin.com/in/vivek-soni-5301412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3.xml"/><Relationship Id="rId5" Type="http://schemas.openxmlformats.org/officeDocument/2006/relationships/image" Target="../media/image20.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3.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20F4999-AA7F-3F4C-9313-EFB969E83552}"/>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t="11628" b="3834"/>
          <a:stretch/>
        </p:blipFill>
        <p:spPr>
          <a:xfrm>
            <a:off x="0" y="0"/>
            <a:ext cx="12214129" cy="6858000"/>
          </a:xfrm>
          <a:prstGeom prst="rect">
            <a:avLst/>
          </a:prstGeom>
        </p:spPr>
      </p:pic>
      <p:sp>
        <p:nvSpPr>
          <p:cNvPr id="15" name="Rectangle 14">
            <a:extLst>
              <a:ext uri="{FF2B5EF4-FFF2-40B4-BE49-F238E27FC236}">
                <a16:creationId xmlns:a16="http://schemas.microsoft.com/office/drawing/2014/main" id="{901D4B98-1CB1-414D-86EC-FEE8048781AA}"/>
              </a:ext>
            </a:extLst>
          </p:cNvPr>
          <p:cNvSpPr/>
          <p:nvPr/>
        </p:nvSpPr>
        <p:spPr bwMode="auto">
          <a:xfrm>
            <a:off x="-6877" y="0"/>
            <a:ext cx="12192000" cy="6858001"/>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D12790EE-3A95-5B4D-ACDB-AA6512D9FBE5}"/>
              </a:ext>
            </a:extLst>
          </p:cNvPr>
          <p:cNvSpPr txBox="1"/>
          <p:nvPr/>
        </p:nvSpPr>
        <p:spPr>
          <a:xfrm>
            <a:off x="1751012" y="965200"/>
            <a:ext cx="8676222" cy="3660019"/>
          </a:xfrm>
          <a:prstGeom prst="rect">
            <a:avLst/>
          </a:prstGeom>
        </p:spPr>
        <p:txBody>
          <a:bodyPr vert="horz" lIns="91440" tIns="45720" rIns="91440" bIns="45720" rtlCol="0" anchor="ctr">
            <a:normAutofit/>
          </a:bodyPr>
          <a:lstStyle/>
          <a:p>
            <a:pPr algn="ctr" defTabSz="457200">
              <a:lnSpc>
                <a:spcPct val="90000"/>
              </a:lnSpc>
              <a:spcBef>
                <a:spcPct val="0"/>
              </a:spcBef>
              <a:spcAft>
                <a:spcPts val="600"/>
              </a:spcAft>
            </a:pPr>
            <a:r>
              <a:rPr lang="en-US" sz="6600" dirty="0" err="1"/>
              <a:t>aucovei</a:t>
            </a:r>
            <a:endParaRPr lang="en-US" sz="6600" dirty="0"/>
          </a:p>
          <a:p>
            <a:pPr algn="ctr" defTabSz="457200">
              <a:lnSpc>
                <a:spcPct val="90000"/>
              </a:lnSpc>
              <a:spcBef>
                <a:spcPct val="0"/>
              </a:spcBef>
              <a:spcAft>
                <a:spcPts val="600"/>
              </a:spcAft>
            </a:pPr>
            <a:r>
              <a:rPr lang="en-US" sz="6100" cap="all" dirty="0">
                <a:ln w="3175" cmpd="sng">
                  <a:noFill/>
                </a:ln>
                <a:gradFill flip="none" rotWithShape="1">
                  <a:gsLst>
                    <a:gs pos="0">
                      <a:srgbClr val="FFFFFF"/>
                    </a:gs>
                    <a:gs pos="100000">
                      <a:srgbClr val="A6A6A6"/>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(autonomous connected car)</a:t>
            </a:r>
            <a:endParaRPr lang="en-US" sz="6100" cap="all" dirty="0">
              <a:ln w="3175" cmpd="sng">
                <a:noFill/>
              </a:ln>
              <a:gradFill flip="none" rotWithShape="1">
                <a:gsLst>
                  <a:gs pos="0">
                    <a:srgbClr val="FFFFFF"/>
                  </a:gs>
                  <a:gs pos="100000">
                    <a:srgbClr val="A6A6A6"/>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sym typeface="Open Sans"/>
            </a:endParaRPr>
          </a:p>
          <a:p>
            <a:pPr algn="ctr" defTabSz="457200">
              <a:lnSpc>
                <a:spcPct val="90000"/>
              </a:lnSpc>
              <a:spcBef>
                <a:spcPct val="0"/>
              </a:spcBef>
              <a:spcAft>
                <a:spcPts val="600"/>
              </a:spcAft>
            </a:pPr>
            <a:endParaRPr lang="en-US" sz="6100" cap="all" dirty="0">
              <a:ln w="3175" cmpd="sng">
                <a:noFill/>
              </a:ln>
              <a:gradFill flip="none" rotWithShape="1">
                <a:gsLst>
                  <a:gs pos="0">
                    <a:srgbClr val="FFFFFF"/>
                  </a:gs>
                  <a:gs pos="100000">
                    <a:srgbClr val="A6A6A6"/>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515033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9386" y="-79054"/>
            <a:ext cx="12410771" cy="7016108"/>
          </a:xfrm>
          <a:prstGeom prst="rect">
            <a:avLst/>
          </a:prstGeom>
        </p:spPr>
      </p:pic>
      <p:sp>
        <p:nvSpPr>
          <p:cNvPr id="37" name="TextBox 36"/>
          <p:cNvSpPr txBox="1"/>
          <p:nvPr/>
        </p:nvSpPr>
        <p:spPr>
          <a:xfrm>
            <a:off x="3554626" y="6193768"/>
            <a:ext cx="65" cy="166199"/>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0" name="Picture 5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94" t="42154" r="28221" b="10671"/>
          <a:stretch/>
        </p:blipFill>
        <p:spPr>
          <a:xfrm>
            <a:off x="3737519" y="3352811"/>
            <a:ext cx="2514243" cy="2430118"/>
          </a:xfrm>
          <a:prstGeom prst="rect">
            <a:avLst/>
          </a:prstGeom>
        </p:spPr>
      </p:pic>
      <p:sp>
        <p:nvSpPr>
          <p:cNvPr id="64" name="Freeform 63"/>
          <p:cNvSpPr/>
          <p:nvPr/>
        </p:nvSpPr>
        <p:spPr bwMode="auto">
          <a:xfrm>
            <a:off x="3623235" y="1853873"/>
            <a:ext cx="2742811" cy="4587681"/>
          </a:xfrm>
          <a:custGeom>
            <a:avLst/>
            <a:gdLst>
              <a:gd name="connsiteX0" fmla="*/ 286259 w 2743200"/>
              <a:gd name="connsiteY0" fmla="*/ 231714 h 4588332"/>
              <a:gd name="connsiteX1" fmla="*/ 638799 w 2743200"/>
              <a:gd name="connsiteY1" fmla="*/ 3382538 h 4588332"/>
              <a:gd name="connsiteX2" fmla="*/ 2159127 w 2743200"/>
              <a:gd name="connsiteY2" fmla="*/ 3382538 h 4588332"/>
              <a:gd name="connsiteX3" fmla="*/ 2544717 w 2743200"/>
              <a:gd name="connsiteY3" fmla="*/ 231714 h 4588332"/>
              <a:gd name="connsiteX4" fmla="*/ 2743200 w 2743200"/>
              <a:gd name="connsiteY4" fmla="*/ 0 h 4588332"/>
              <a:gd name="connsiteX5" fmla="*/ 2353456 w 2743200"/>
              <a:gd name="connsiteY5" fmla="*/ 4287187 h 4588332"/>
              <a:gd name="connsiteX6" fmla="*/ 2136993 w 2743200"/>
              <a:gd name="connsiteY6" fmla="*/ 4584920 h 4588332"/>
              <a:gd name="connsiteX7" fmla="*/ 687478 w 2743200"/>
              <a:gd name="connsiteY7" fmla="*/ 4588332 h 4588332"/>
              <a:gd name="connsiteX8" fmla="*/ 479685 w 2743200"/>
              <a:gd name="connsiteY8" fmla="*/ 4317167 h 4588332"/>
              <a:gd name="connsiteX9" fmla="*/ 0 w 2743200"/>
              <a:gd name="connsiteY9" fmla="*/ 14990 h 45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4588332">
                <a:moveTo>
                  <a:pt x="286259" y="231714"/>
                </a:moveTo>
                <a:lnTo>
                  <a:pt x="638799" y="3382538"/>
                </a:lnTo>
                <a:cubicBezTo>
                  <a:pt x="1090490" y="3613892"/>
                  <a:pt x="1619300" y="3735077"/>
                  <a:pt x="2159127" y="3382538"/>
                </a:cubicBezTo>
                <a:lnTo>
                  <a:pt x="2544717" y="231714"/>
                </a:lnTo>
                <a:close/>
                <a:moveTo>
                  <a:pt x="2743200" y="0"/>
                </a:moveTo>
                <a:cubicBezTo>
                  <a:pt x="2536167" y="1462112"/>
                  <a:pt x="2352396" y="4134419"/>
                  <a:pt x="2353456" y="4287187"/>
                </a:cubicBezTo>
                <a:cubicBezTo>
                  <a:pt x="2354516" y="4439955"/>
                  <a:pt x="2288984" y="4542691"/>
                  <a:pt x="2136993" y="4584920"/>
                </a:cubicBezTo>
                <a:lnTo>
                  <a:pt x="687478" y="4588332"/>
                </a:lnTo>
                <a:cubicBezTo>
                  <a:pt x="595467" y="4544573"/>
                  <a:pt x="489809" y="4480344"/>
                  <a:pt x="479685" y="4317167"/>
                </a:cubicBezTo>
                <a:cubicBezTo>
                  <a:pt x="429958" y="2872091"/>
                  <a:pt x="281081" y="1504133"/>
                  <a:pt x="0" y="1499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66" name="Freeform 65"/>
          <p:cNvSpPr/>
          <p:nvPr/>
        </p:nvSpPr>
        <p:spPr bwMode="auto">
          <a:xfrm>
            <a:off x="7035975" y="3455696"/>
            <a:ext cx="1745426" cy="2825926"/>
          </a:xfrm>
          <a:custGeom>
            <a:avLst/>
            <a:gdLst>
              <a:gd name="connsiteX0" fmla="*/ 249381 w 3491345"/>
              <a:gd name="connsiteY0" fmla="*/ 249382 h 5652654"/>
              <a:gd name="connsiteX1" fmla="*/ 249381 w 3491345"/>
              <a:gd name="connsiteY1" fmla="*/ 554182 h 5652654"/>
              <a:gd name="connsiteX2" fmla="*/ 0 w 3491345"/>
              <a:gd name="connsiteY2" fmla="*/ 803563 h 5652654"/>
              <a:gd name="connsiteX3" fmla="*/ 0 w 3491345"/>
              <a:gd name="connsiteY3" fmla="*/ 5264727 h 5652654"/>
              <a:gd name="connsiteX4" fmla="*/ 332509 w 3491345"/>
              <a:gd name="connsiteY4" fmla="*/ 5652654 h 5652654"/>
              <a:gd name="connsiteX5" fmla="*/ 3048000 w 3491345"/>
              <a:gd name="connsiteY5" fmla="*/ 5652654 h 5652654"/>
              <a:gd name="connsiteX6" fmla="*/ 3491345 w 3491345"/>
              <a:gd name="connsiteY6" fmla="*/ 5320145 h 5652654"/>
              <a:gd name="connsiteX7" fmla="*/ 3491345 w 3491345"/>
              <a:gd name="connsiteY7" fmla="*/ 720436 h 5652654"/>
              <a:gd name="connsiteX8" fmla="*/ 3048000 w 3491345"/>
              <a:gd name="connsiteY8" fmla="*/ 138545 h 5652654"/>
              <a:gd name="connsiteX9" fmla="*/ 3048000 w 3491345"/>
              <a:gd name="connsiteY9" fmla="*/ 0 h 5652654"/>
              <a:gd name="connsiteX10" fmla="*/ 166254 w 3491345"/>
              <a:gd name="connsiteY10" fmla="*/ 0 h 5652654"/>
              <a:gd name="connsiteX11" fmla="*/ 332508 w 3491345"/>
              <a:gd name="connsiteY11" fmla="*/ 166254 h 5652654"/>
              <a:gd name="connsiteX12" fmla="*/ 360218 w 3491345"/>
              <a:gd name="connsiteY12" fmla="*/ 249382 h 565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1345" h="5652654">
                <a:moveTo>
                  <a:pt x="249381" y="249382"/>
                </a:moveTo>
                <a:lnTo>
                  <a:pt x="249381" y="554182"/>
                </a:lnTo>
                <a:lnTo>
                  <a:pt x="0" y="803563"/>
                </a:lnTo>
                <a:lnTo>
                  <a:pt x="0" y="5264727"/>
                </a:lnTo>
                <a:lnTo>
                  <a:pt x="332509" y="5652654"/>
                </a:lnTo>
                <a:lnTo>
                  <a:pt x="3048000" y="5652654"/>
                </a:lnTo>
                <a:lnTo>
                  <a:pt x="3491345" y="5320145"/>
                </a:lnTo>
                <a:lnTo>
                  <a:pt x="3491345" y="720436"/>
                </a:lnTo>
                <a:lnTo>
                  <a:pt x="3048000" y="138545"/>
                </a:lnTo>
                <a:lnTo>
                  <a:pt x="3048000" y="0"/>
                </a:lnTo>
                <a:lnTo>
                  <a:pt x="166254" y="0"/>
                </a:lnTo>
                <a:lnTo>
                  <a:pt x="332508" y="166254"/>
                </a:lnTo>
                <a:lnTo>
                  <a:pt x="360218" y="249382"/>
                </a:lnTo>
              </a:path>
            </a:pathLst>
          </a:custGeom>
          <a:solidFill>
            <a:srgbClr val="C00000"/>
          </a:solid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3200" dirty="0">
                <a:solidFill>
                  <a:srgbClr val="FFFFFF"/>
                </a:solidFill>
              </a:rPr>
              <a:t>SODA</a:t>
            </a:r>
          </a:p>
        </p:txBody>
      </p:sp>
      <p:sp>
        <p:nvSpPr>
          <p:cNvPr id="4" name="TextBox 3"/>
          <p:cNvSpPr txBox="1"/>
          <p:nvPr/>
        </p:nvSpPr>
        <p:spPr>
          <a:xfrm>
            <a:off x="3822098" y="2303456"/>
            <a:ext cx="2443592" cy="1050395"/>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2400" dirty="0">
                <a:gradFill>
                  <a:gsLst>
                    <a:gs pos="2917">
                      <a:srgbClr val="505050"/>
                    </a:gs>
                    <a:gs pos="30000">
                      <a:srgbClr val="505050"/>
                    </a:gs>
                  </a:gsLst>
                  <a:lin ang="5400000" scaled="0"/>
                </a:gradFill>
              </a:rPr>
              <a:t>You’re drinking</a:t>
            </a:r>
          </a:p>
          <a:p>
            <a:pPr algn="ctr" defTabSz="914225">
              <a:lnSpc>
                <a:spcPct val="90000"/>
              </a:lnSpc>
              <a:spcAft>
                <a:spcPts val="600"/>
              </a:spcAft>
            </a:pPr>
            <a:r>
              <a:rPr lang="en-US" sz="2400" dirty="0">
                <a:gradFill>
                  <a:gsLst>
                    <a:gs pos="2917">
                      <a:srgbClr val="505050"/>
                    </a:gs>
                    <a:gs pos="30000">
                      <a:srgbClr val="505050"/>
                    </a:gs>
                  </a:gsLst>
                  <a:lin ang="5400000" scaled="0"/>
                </a:gradFill>
              </a:rPr>
              <a:t> soda</a:t>
            </a:r>
          </a:p>
        </p:txBody>
      </p:sp>
    </p:spTree>
    <p:extLst>
      <p:ext uri="{BB962C8B-B14F-4D97-AF65-F5344CB8AC3E}">
        <p14:creationId xmlns:p14="http://schemas.microsoft.com/office/powerpoint/2010/main" val="3655084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9386" y="-79054"/>
            <a:ext cx="12410771" cy="7016108"/>
          </a:xfrm>
          <a:prstGeom prst="rect">
            <a:avLst/>
          </a:prstGeom>
        </p:spPr>
      </p:pic>
      <p:sp>
        <p:nvSpPr>
          <p:cNvPr id="37" name="TextBox 36"/>
          <p:cNvSpPr txBox="1"/>
          <p:nvPr/>
        </p:nvSpPr>
        <p:spPr>
          <a:xfrm>
            <a:off x="3554626" y="6193768"/>
            <a:ext cx="65" cy="166199"/>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0" name="Picture 5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94" t="42154" r="28221" b="10671"/>
          <a:stretch/>
        </p:blipFill>
        <p:spPr>
          <a:xfrm>
            <a:off x="3737519" y="3352811"/>
            <a:ext cx="2514243" cy="2430118"/>
          </a:xfrm>
          <a:prstGeom prst="rect">
            <a:avLst/>
          </a:prstGeom>
        </p:spPr>
      </p:pic>
      <p:sp>
        <p:nvSpPr>
          <p:cNvPr id="64" name="Freeform 63"/>
          <p:cNvSpPr/>
          <p:nvPr/>
        </p:nvSpPr>
        <p:spPr bwMode="auto">
          <a:xfrm>
            <a:off x="3623235" y="1853873"/>
            <a:ext cx="2742811" cy="4587681"/>
          </a:xfrm>
          <a:custGeom>
            <a:avLst/>
            <a:gdLst>
              <a:gd name="connsiteX0" fmla="*/ 286259 w 2743200"/>
              <a:gd name="connsiteY0" fmla="*/ 231714 h 4588332"/>
              <a:gd name="connsiteX1" fmla="*/ 638799 w 2743200"/>
              <a:gd name="connsiteY1" fmla="*/ 3382538 h 4588332"/>
              <a:gd name="connsiteX2" fmla="*/ 2159127 w 2743200"/>
              <a:gd name="connsiteY2" fmla="*/ 3382538 h 4588332"/>
              <a:gd name="connsiteX3" fmla="*/ 2544717 w 2743200"/>
              <a:gd name="connsiteY3" fmla="*/ 231714 h 4588332"/>
              <a:gd name="connsiteX4" fmla="*/ 2743200 w 2743200"/>
              <a:gd name="connsiteY4" fmla="*/ 0 h 4588332"/>
              <a:gd name="connsiteX5" fmla="*/ 2353456 w 2743200"/>
              <a:gd name="connsiteY5" fmla="*/ 4287187 h 4588332"/>
              <a:gd name="connsiteX6" fmla="*/ 2136993 w 2743200"/>
              <a:gd name="connsiteY6" fmla="*/ 4584920 h 4588332"/>
              <a:gd name="connsiteX7" fmla="*/ 687478 w 2743200"/>
              <a:gd name="connsiteY7" fmla="*/ 4588332 h 4588332"/>
              <a:gd name="connsiteX8" fmla="*/ 479685 w 2743200"/>
              <a:gd name="connsiteY8" fmla="*/ 4317167 h 4588332"/>
              <a:gd name="connsiteX9" fmla="*/ 0 w 2743200"/>
              <a:gd name="connsiteY9" fmla="*/ 14990 h 45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4588332">
                <a:moveTo>
                  <a:pt x="286259" y="231714"/>
                </a:moveTo>
                <a:lnTo>
                  <a:pt x="638799" y="3382538"/>
                </a:lnTo>
                <a:cubicBezTo>
                  <a:pt x="1090490" y="3613892"/>
                  <a:pt x="1619300" y="3735077"/>
                  <a:pt x="2159127" y="3382538"/>
                </a:cubicBezTo>
                <a:lnTo>
                  <a:pt x="2544717" y="231714"/>
                </a:lnTo>
                <a:close/>
                <a:moveTo>
                  <a:pt x="2743200" y="0"/>
                </a:moveTo>
                <a:cubicBezTo>
                  <a:pt x="2536167" y="1462112"/>
                  <a:pt x="2352396" y="4134419"/>
                  <a:pt x="2353456" y="4287187"/>
                </a:cubicBezTo>
                <a:cubicBezTo>
                  <a:pt x="2354516" y="4439955"/>
                  <a:pt x="2288984" y="4542691"/>
                  <a:pt x="2136993" y="4584920"/>
                </a:cubicBezTo>
                <a:lnTo>
                  <a:pt x="687478" y="4588332"/>
                </a:lnTo>
                <a:cubicBezTo>
                  <a:pt x="595467" y="4544573"/>
                  <a:pt x="489809" y="4480344"/>
                  <a:pt x="479685" y="4317167"/>
                </a:cubicBezTo>
                <a:cubicBezTo>
                  <a:pt x="429958" y="2872091"/>
                  <a:pt x="281081" y="1504133"/>
                  <a:pt x="0" y="1499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66" name="Freeform 65"/>
          <p:cNvSpPr/>
          <p:nvPr/>
        </p:nvSpPr>
        <p:spPr bwMode="auto">
          <a:xfrm>
            <a:off x="7035975" y="3455696"/>
            <a:ext cx="1745426" cy="2825926"/>
          </a:xfrm>
          <a:custGeom>
            <a:avLst/>
            <a:gdLst>
              <a:gd name="connsiteX0" fmla="*/ 249381 w 3491345"/>
              <a:gd name="connsiteY0" fmla="*/ 249382 h 5652654"/>
              <a:gd name="connsiteX1" fmla="*/ 249381 w 3491345"/>
              <a:gd name="connsiteY1" fmla="*/ 554182 h 5652654"/>
              <a:gd name="connsiteX2" fmla="*/ 0 w 3491345"/>
              <a:gd name="connsiteY2" fmla="*/ 803563 h 5652654"/>
              <a:gd name="connsiteX3" fmla="*/ 0 w 3491345"/>
              <a:gd name="connsiteY3" fmla="*/ 5264727 h 5652654"/>
              <a:gd name="connsiteX4" fmla="*/ 332509 w 3491345"/>
              <a:gd name="connsiteY4" fmla="*/ 5652654 h 5652654"/>
              <a:gd name="connsiteX5" fmla="*/ 3048000 w 3491345"/>
              <a:gd name="connsiteY5" fmla="*/ 5652654 h 5652654"/>
              <a:gd name="connsiteX6" fmla="*/ 3491345 w 3491345"/>
              <a:gd name="connsiteY6" fmla="*/ 5320145 h 5652654"/>
              <a:gd name="connsiteX7" fmla="*/ 3491345 w 3491345"/>
              <a:gd name="connsiteY7" fmla="*/ 720436 h 5652654"/>
              <a:gd name="connsiteX8" fmla="*/ 3048000 w 3491345"/>
              <a:gd name="connsiteY8" fmla="*/ 138545 h 5652654"/>
              <a:gd name="connsiteX9" fmla="*/ 3048000 w 3491345"/>
              <a:gd name="connsiteY9" fmla="*/ 0 h 5652654"/>
              <a:gd name="connsiteX10" fmla="*/ 166254 w 3491345"/>
              <a:gd name="connsiteY10" fmla="*/ 0 h 5652654"/>
              <a:gd name="connsiteX11" fmla="*/ 332508 w 3491345"/>
              <a:gd name="connsiteY11" fmla="*/ 166254 h 5652654"/>
              <a:gd name="connsiteX12" fmla="*/ 360218 w 3491345"/>
              <a:gd name="connsiteY12" fmla="*/ 249382 h 565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1345" h="5652654">
                <a:moveTo>
                  <a:pt x="249381" y="249382"/>
                </a:moveTo>
                <a:lnTo>
                  <a:pt x="249381" y="554182"/>
                </a:lnTo>
                <a:lnTo>
                  <a:pt x="0" y="803563"/>
                </a:lnTo>
                <a:lnTo>
                  <a:pt x="0" y="5264727"/>
                </a:lnTo>
                <a:lnTo>
                  <a:pt x="332509" y="5652654"/>
                </a:lnTo>
                <a:lnTo>
                  <a:pt x="3048000" y="5652654"/>
                </a:lnTo>
                <a:lnTo>
                  <a:pt x="3491345" y="5320145"/>
                </a:lnTo>
                <a:lnTo>
                  <a:pt x="3491345" y="720436"/>
                </a:lnTo>
                <a:lnTo>
                  <a:pt x="3048000" y="138545"/>
                </a:lnTo>
                <a:lnTo>
                  <a:pt x="3048000" y="0"/>
                </a:lnTo>
                <a:lnTo>
                  <a:pt x="166254" y="0"/>
                </a:lnTo>
                <a:lnTo>
                  <a:pt x="332508" y="166254"/>
                </a:lnTo>
                <a:lnTo>
                  <a:pt x="360218" y="249382"/>
                </a:lnTo>
              </a:path>
            </a:pathLst>
          </a:custGeom>
          <a:solidFill>
            <a:srgbClr val="C00000"/>
          </a:solid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3200" dirty="0">
                <a:solidFill>
                  <a:srgbClr val="FFFFFF"/>
                </a:solidFill>
              </a:rPr>
              <a:t>SODA</a:t>
            </a:r>
          </a:p>
        </p:txBody>
      </p:sp>
      <p:pic>
        <p:nvPicPr>
          <p:cNvPr id="2" name="Picture 1"/>
          <p:cNvPicPr>
            <a:picLocks noChangeAspect="1"/>
          </p:cNvPicPr>
          <p:nvPr/>
        </p:nvPicPr>
        <p:blipFill>
          <a:blip r:embed="rId5"/>
          <a:stretch>
            <a:fillRect/>
          </a:stretch>
        </p:blipFill>
        <p:spPr>
          <a:xfrm>
            <a:off x="7029441" y="4098830"/>
            <a:ext cx="1765010" cy="1888870"/>
          </a:xfrm>
          <a:prstGeom prst="rect">
            <a:avLst/>
          </a:prstGeom>
        </p:spPr>
      </p:pic>
      <p:sp>
        <p:nvSpPr>
          <p:cNvPr id="4" name="TextBox 3"/>
          <p:cNvSpPr txBox="1"/>
          <p:nvPr/>
        </p:nvSpPr>
        <p:spPr>
          <a:xfrm>
            <a:off x="4151553" y="2303456"/>
            <a:ext cx="1686189" cy="1035660"/>
          </a:xfrm>
          <a:prstGeom prst="rect">
            <a:avLst/>
          </a:prstGeom>
          <a:noFill/>
        </p:spPr>
        <p:txBody>
          <a:bodyPr wrap="none" lIns="182854" tIns="146284" rIns="182854" bIns="146284" rtlCol="0">
            <a:spAutoFit/>
          </a:bodyPr>
          <a:lstStyle/>
          <a:p>
            <a:pPr algn="ctr" defTabSz="914225">
              <a:lnSpc>
                <a:spcPct val="90000"/>
              </a:lnSpc>
              <a:spcAft>
                <a:spcPts val="600"/>
              </a:spcAft>
            </a:pPr>
            <a:r>
              <a:rPr lang="en-US" sz="2400" dirty="0">
                <a:gradFill>
                  <a:gsLst>
                    <a:gs pos="2917">
                      <a:srgbClr val="505050"/>
                    </a:gs>
                    <a:gs pos="30000">
                      <a:srgbClr val="505050"/>
                    </a:gs>
                  </a:gsLst>
                  <a:lin ang="5400000" scaled="0"/>
                </a:gradFill>
              </a:rPr>
              <a:t>It has140 </a:t>
            </a:r>
          </a:p>
          <a:p>
            <a:pPr algn="ctr" defTabSz="914225">
              <a:lnSpc>
                <a:spcPct val="90000"/>
              </a:lnSpc>
              <a:spcAft>
                <a:spcPts val="600"/>
              </a:spcAft>
            </a:pPr>
            <a:r>
              <a:rPr lang="en-US" sz="2400" dirty="0">
                <a:gradFill>
                  <a:gsLst>
                    <a:gs pos="2917">
                      <a:srgbClr val="505050"/>
                    </a:gs>
                    <a:gs pos="30000">
                      <a:srgbClr val="505050"/>
                    </a:gs>
                  </a:gsLst>
                  <a:lin ang="5400000" scaled="0"/>
                </a:gradFill>
              </a:rPr>
              <a:t>Calories</a:t>
            </a:r>
          </a:p>
        </p:txBody>
      </p:sp>
    </p:spTree>
    <p:extLst>
      <p:ext uri="{BB962C8B-B14F-4D97-AF65-F5344CB8AC3E}">
        <p14:creationId xmlns:p14="http://schemas.microsoft.com/office/powerpoint/2010/main" val="375685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b="24565"/>
          <a:stretch/>
        </p:blipFill>
        <p:spPr>
          <a:xfrm>
            <a:off x="864" y="-167028"/>
            <a:ext cx="12418838" cy="7026145"/>
          </a:xfrm>
          <a:prstGeom prst="rect">
            <a:avLst/>
          </a:prstGeom>
        </p:spPr>
      </p:pic>
      <p:pic>
        <p:nvPicPr>
          <p:cNvPr id="44" name="Picture 43"/>
          <p:cNvPicPr>
            <a:picLocks noChangeAspect="1"/>
          </p:cNvPicPr>
          <p:nvPr/>
        </p:nvPicPr>
        <p:blipFill rotWithShape="1">
          <a:blip r:embed="rId4" cstate="print">
            <a:extLst>
              <a:ext uri="{28A0092B-C50C-407E-A947-70E740481C1C}">
                <a14:useLocalDpi xmlns:a14="http://schemas.microsoft.com/office/drawing/2010/main" val="0"/>
              </a:ext>
            </a:extLst>
          </a:blip>
          <a:srcRect l="15666" t="35992" r="70837" b="45194"/>
          <a:stretch/>
        </p:blipFill>
        <p:spPr>
          <a:xfrm>
            <a:off x="1956409" y="-167027"/>
            <a:ext cx="1676162" cy="7026144"/>
          </a:xfrm>
          <a:prstGeom prst="rect">
            <a:avLst/>
          </a:prstGeom>
        </p:spPr>
      </p:pic>
      <p:cxnSp>
        <p:nvCxnSpPr>
          <p:cNvPr id="40" name="Straight Connector 39"/>
          <p:cNvCxnSpPr>
            <a:stCxn id="35" idx="6"/>
          </p:cNvCxnSpPr>
          <p:nvPr/>
        </p:nvCxnSpPr>
        <p:spPr>
          <a:xfrm flipV="1">
            <a:off x="3320730" y="2303372"/>
            <a:ext cx="6416299" cy="3022381"/>
          </a:xfrm>
          <a:prstGeom prst="line">
            <a:avLst/>
          </a:prstGeom>
          <a:ln w="66675" cap="rnd">
            <a:solidFill>
              <a:schemeClr val="accent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8" name="Freeform 7"/>
          <p:cNvSpPr>
            <a:spLocks/>
          </p:cNvSpPr>
          <p:nvPr/>
        </p:nvSpPr>
        <p:spPr bwMode="auto">
          <a:xfrm>
            <a:off x="8085224" y="617755"/>
            <a:ext cx="3324083" cy="3336634"/>
          </a:xfrm>
          <a:custGeom>
            <a:avLst/>
            <a:gdLst>
              <a:gd name="T0" fmla="*/ 428 w 814"/>
              <a:gd name="T1" fmla="*/ 812 h 812"/>
              <a:gd name="T2" fmla="*/ 467 w 814"/>
              <a:gd name="T3" fmla="*/ 808 h 812"/>
              <a:gd name="T4" fmla="*/ 506 w 814"/>
              <a:gd name="T5" fmla="*/ 801 h 812"/>
              <a:gd name="T6" fmla="*/ 545 w 814"/>
              <a:gd name="T7" fmla="*/ 789 h 812"/>
              <a:gd name="T8" fmla="*/ 581 w 814"/>
              <a:gd name="T9" fmla="*/ 774 h 812"/>
              <a:gd name="T10" fmla="*/ 616 w 814"/>
              <a:gd name="T11" fmla="*/ 756 h 812"/>
              <a:gd name="T12" fmla="*/ 649 w 814"/>
              <a:gd name="T13" fmla="*/ 733 h 812"/>
              <a:gd name="T14" fmla="*/ 679 w 814"/>
              <a:gd name="T15" fmla="*/ 707 h 812"/>
              <a:gd name="T16" fmla="*/ 722 w 814"/>
              <a:gd name="T17" fmla="*/ 664 h 812"/>
              <a:gd name="T18" fmla="*/ 766 w 814"/>
              <a:gd name="T19" fmla="*/ 598 h 812"/>
              <a:gd name="T20" fmla="*/ 797 w 814"/>
              <a:gd name="T21" fmla="*/ 524 h 812"/>
              <a:gd name="T22" fmla="*/ 812 w 814"/>
              <a:gd name="T23" fmla="*/ 447 h 812"/>
              <a:gd name="T24" fmla="*/ 812 w 814"/>
              <a:gd name="T25" fmla="*/ 367 h 812"/>
              <a:gd name="T26" fmla="*/ 797 w 814"/>
              <a:gd name="T27" fmla="*/ 288 h 812"/>
              <a:gd name="T28" fmla="*/ 766 w 814"/>
              <a:gd name="T29" fmla="*/ 215 h 812"/>
              <a:gd name="T30" fmla="*/ 722 w 814"/>
              <a:gd name="T31" fmla="*/ 149 h 812"/>
              <a:gd name="T32" fmla="*/ 679 w 814"/>
              <a:gd name="T33" fmla="*/ 105 h 812"/>
              <a:gd name="T34" fmla="*/ 649 w 814"/>
              <a:gd name="T35" fmla="*/ 80 h 812"/>
              <a:gd name="T36" fmla="*/ 616 w 814"/>
              <a:gd name="T37" fmla="*/ 57 h 812"/>
              <a:gd name="T38" fmla="*/ 581 w 814"/>
              <a:gd name="T39" fmla="*/ 38 h 812"/>
              <a:gd name="T40" fmla="*/ 545 w 814"/>
              <a:gd name="T41" fmla="*/ 23 h 812"/>
              <a:gd name="T42" fmla="*/ 506 w 814"/>
              <a:gd name="T43" fmla="*/ 12 h 812"/>
              <a:gd name="T44" fmla="*/ 467 w 814"/>
              <a:gd name="T45" fmla="*/ 5 h 812"/>
              <a:gd name="T46" fmla="*/ 428 w 814"/>
              <a:gd name="T47" fmla="*/ 0 h 812"/>
              <a:gd name="T48" fmla="*/ 366 w 814"/>
              <a:gd name="T49" fmla="*/ 3 h 812"/>
              <a:gd name="T50" fmla="*/ 286 w 814"/>
              <a:gd name="T51" fmla="*/ 19 h 812"/>
              <a:gd name="T52" fmla="*/ 214 w 814"/>
              <a:gd name="T53" fmla="*/ 50 h 812"/>
              <a:gd name="T54" fmla="*/ 148 w 814"/>
              <a:gd name="T55" fmla="*/ 94 h 812"/>
              <a:gd name="T56" fmla="*/ 94 w 814"/>
              <a:gd name="T57" fmla="*/ 148 h 812"/>
              <a:gd name="T58" fmla="*/ 50 w 814"/>
              <a:gd name="T59" fmla="*/ 213 h 812"/>
              <a:gd name="T60" fmla="*/ 19 w 814"/>
              <a:gd name="T61" fmla="*/ 286 h 812"/>
              <a:gd name="T62" fmla="*/ 3 w 814"/>
              <a:gd name="T63" fmla="*/ 365 h 812"/>
              <a:gd name="T64" fmla="*/ 3 w 814"/>
              <a:gd name="T65" fmla="*/ 447 h 812"/>
              <a:gd name="T66" fmla="*/ 18 w 814"/>
              <a:gd name="T67" fmla="*/ 524 h 812"/>
              <a:gd name="T68" fmla="*/ 48 w 814"/>
              <a:gd name="T69" fmla="*/ 598 h 812"/>
              <a:gd name="T70" fmla="*/ 93 w 814"/>
              <a:gd name="T71" fmla="*/ 664 h 812"/>
              <a:gd name="T72" fmla="*/ 134 w 814"/>
              <a:gd name="T73" fmla="*/ 707 h 812"/>
              <a:gd name="T74" fmla="*/ 165 w 814"/>
              <a:gd name="T75" fmla="*/ 733 h 812"/>
              <a:gd name="T76" fmla="*/ 199 w 814"/>
              <a:gd name="T77" fmla="*/ 756 h 812"/>
              <a:gd name="T78" fmla="*/ 233 w 814"/>
              <a:gd name="T79" fmla="*/ 774 h 812"/>
              <a:gd name="T80" fmla="*/ 270 w 814"/>
              <a:gd name="T81" fmla="*/ 789 h 812"/>
              <a:gd name="T82" fmla="*/ 308 w 814"/>
              <a:gd name="T83" fmla="*/ 801 h 812"/>
              <a:gd name="T84" fmla="*/ 347 w 814"/>
              <a:gd name="T85" fmla="*/ 808 h 812"/>
              <a:gd name="T86" fmla="*/ 387 w 814"/>
              <a:gd name="T87" fmla="*/ 812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4" h="812">
                <a:moveTo>
                  <a:pt x="407" y="812"/>
                </a:moveTo>
                <a:lnTo>
                  <a:pt x="428" y="812"/>
                </a:lnTo>
                <a:lnTo>
                  <a:pt x="448" y="810"/>
                </a:lnTo>
                <a:lnTo>
                  <a:pt x="467" y="808"/>
                </a:lnTo>
                <a:lnTo>
                  <a:pt x="487" y="804"/>
                </a:lnTo>
                <a:lnTo>
                  <a:pt x="506" y="801"/>
                </a:lnTo>
                <a:lnTo>
                  <a:pt x="526" y="795"/>
                </a:lnTo>
                <a:lnTo>
                  <a:pt x="545" y="789"/>
                </a:lnTo>
                <a:lnTo>
                  <a:pt x="563" y="782"/>
                </a:lnTo>
                <a:lnTo>
                  <a:pt x="581" y="774"/>
                </a:lnTo>
                <a:lnTo>
                  <a:pt x="599" y="765"/>
                </a:lnTo>
                <a:lnTo>
                  <a:pt x="616" y="756"/>
                </a:lnTo>
                <a:lnTo>
                  <a:pt x="632" y="744"/>
                </a:lnTo>
                <a:lnTo>
                  <a:pt x="649" y="733"/>
                </a:lnTo>
                <a:lnTo>
                  <a:pt x="664" y="721"/>
                </a:lnTo>
                <a:lnTo>
                  <a:pt x="679" y="707"/>
                </a:lnTo>
                <a:lnTo>
                  <a:pt x="694" y="694"/>
                </a:lnTo>
                <a:lnTo>
                  <a:pt x="722" y="664"/>
                </a:lnTo>
                <a:lnTo>
                  <a:pt x="746" y="631"/>
                </a:lnTo>
                <a:lnTo>
                  <a:pt x="766" y="598"/>
                </a:lnTo>
                <a:lnTo>
                  <a:pt x="783" y="562"/>
                </a:lnTo>
                <a:lnTo>
                  <a:pt x="797" y="524"/>
                </a:lnTo>
                <a:lnTo>
                  <a:pt x="806" y="486"/>
                </a:lnTo>
                <a:lnTo>
                  <a:pt x="812" y="447"/>
                </a:lnTo>
                <a:lnTo>
                  <a:pt x="814" y="407"/>
                </a:lnTo>
                <a:lnTo>
                  <a:pt x="812" y="367"/>
                </a:lnTo>
                <a:lnTo>
                  <a:pt x="806" y="326"/>
                </a:lnTo>
                <a:lnTo>
                  <a:pt x="797" y="288"/>
                </a:lnTo>
                <a:lnTo>
                  <a:pt x="783" y="250"/>
                </a:lnTo>
                <a:lnTo>
                  <a:pt x="766" y="215"/>
                </a:lnTo>
                <a:lnTo>
                  <a:pt x="746" y="181"/>
                </a:lnTo>
                <a:lnTo>
                  <a:pt x="722" y="149"/>
                </a:lnTo>
                <a:lnTo>
                  <a:pt x="694" y="119"/>
                </a:lnTo>
                <a:lnTo>
                  <a:pt x="679" y="105"/>
                </a:lnTo>
                <a:lnTo>
                  <a:pt x="664" y="91"/>
                </a:lnTo>
                <a:lnTo>
                  <a:pt x="649" y="80"/>
                </a:lnTo>
                <a:lnTo>
                  <a:pt x="632" y="68"/>
                </a:lnTo>
                <a:lnTo>
                  <a:pt x="616" y="57"/>
                </a:lnTo>
                <a:lnTo>
                  <a:pt x="599" y="48"/>
                </a:lnTo>
                <a:lnTo>
                  <a:pt x="581" y="38"/>
                </a:lnTo>
                <a:lnTo>
                  <a:pt x="563" y="30"/>
                </a:lnTo>
                <a:lnTo>
                  <a:pt x="545" y="23"/>
                </a:lnTo>
                <a:lnTo>
                  <a:pt x="526" y="18"/>
                </a:lnTo>
                <a:lnTo>
                  <a:pt x="506" y="12"/>
                </a:lnTo>
                <a:lnTo>
                  <a:pt x="487" y="8"/>
                </a:lnTo>
                <a:lnTo>
                  <a:pt x="467" y="5"/>
                </a:lnTo>
                <a:lnTo>
                  <a:pt x="448" y="3"/>
                </a:lnTo>
                <a:lnTo>
                  <a:pt x="428" y="0"/>
                </a:lnTo>
                <a:lnTo>
                  <a:pt x="407" y="0"/>
                </a:lnTo>
                <a:lnTo>
                  <a:pt x="366" y="3"/>
                </a:lnTo>
                <a:lnTo>
                  <a:pt x="326" y="8"/>
                </a:lnTo>
                <a:lnTo>
                  <a:pt x="286" y="19"/>
                </a:lnTo>
                <a:lnTo>
                  <a:pt x="249" y="33"/>
                </a:lnTo>
                <a:lnTo>
                  <a:pt x="214" y="50"/>
                </a:lnTo>
                <a:lnTo>
                  <a:pt x="180" y="69"/>
                </a:lnTo>
                <a:lnTo>
                  <a:pt x="148" y="94"/>
                </a:lnTo>
                <a:lnTo>
                  <a:pt x="119" y="119"/>
                </a:lnTo>
                <a:lnTo>
                  <a:pt x="94" y="148"/>
                </a:lnTo>
                <a:lnTo>
                  <a:pt x="70" y="180"/>
                </a:lnTo>
                <a:lnTo>
                  <a:pt x="50" y="213"/>
                </a:lnTo>
                <a:lnTo>
                  <a:pt x="33" y="249"/>
                </a:lnTo>
                <a:lnTo>
                  <a:pt x="19" y="286"/>
                </a:lnTo>
                <a:lnTo>
                  <a:pt x="9" y="325"/>
                </a:lnTo>
                <a:lnTo>
                  <a:pt x="3" y="365"/>
                </a:lnTo>
                <a:lnTo>
                  <a:pt x="0" y="407"/>
                </a:lnTo>
                <a:lnTo>
                  <a:pt x="3" y="447"/>
                </a:lnTo>
                <a:lnTo>
                  <a:pt x="9" y="486"/>
                </a:lnTo>
                <a:lnTo>
                  <a:pt x="18" y="524"/>
                </a:lnTo>
                <a:lnTo>
                  <a:pt x="32" y="562"/>
                </a:lnTo>
                <a:lnTo>
                  <a:pt x="48" y="598"/>
                </a:lnTo>
                <a:lnTo>
                  <a:pt x="68" y="631"/>
                </a:lnTo>
                <a:lnTo>
                  <a:pt x="93" y="664"/>
                </a:lnTo>
                <a:lnTo>
                  <a:pt x="119" y="694"/>
                </a:lnTo>
                <a:lnTo>
                  <a:pt x="134" y="707"/>
                </a:lnTo>
                <a:lnTo>
                  <a:pt x="149" y="721"/>
                </a:lnTo>
                <a:lnTo>
                  <a:pt x="165" y="733"/>
                </a:lnTo>
                <a:lnTo>
                  <a:pt x="181" y="744"/>
                </a:lnTo>
                <a:lnTo>
                  <a:pt x="199" y="756"/>
                </a:lnTo>
                <a:lnTo>
                  <a:pt x="216" y="765"/>
                </a:lnTo>
                <a:lnTo>
                  <a:pt x="233" y="774"/>
                </a:lnTo>
                <a:lnTo>
                  <a:pt x="252" y="782"/>
                </a:lnTo>
                <a:lnTo>
                  <a:pt x="270" y="789"/>
                </a:lnTo>
                <a:lnTo>
                  <a:pt x="289" y="795"/>
                </a:lnTo>
                <a:lnTo>
                  <a:pt x="308" y="801"/>
                </a:lnTo>
                <a:lnTo>
                  <a:pt x="328" y="804"/>
                </a:lnTo>
                <a:lnTo>
                  <a:pt x="347" y="808"/>
                </a:lnTo>
                <a:lnTo>
                  <a:pt x="367" y="810"/>
                </a:lnTo>
                <a:lnTo>
                  <a:pt x="387" y="812"/>
                </a:lnTo>
                <a:lnTo>
                  <a:pt x="407" y="812"/>
                </a:lnTo>
                <a:close/>
              </a:path>
            </a:pathLst>
          </a:custGeom>
          <a:noFill/>
          <a:ln w="9525">
            <a:solidFill>
              <a:schemeClr val="accent6"/>
            </a:solidFill>
            <a:round/>
            <a:headEnd/>
            <a:tailEnd/>
          </a:ln>
          <a:extLst/>
        </p:spPr>
        <p:txBody>
          <a:bodyPr vert="horz" wrap="square" lIns="124297" tIns="62148" rIns="124297" bIns="62148" numCol="1" anchor="t" anchorCtr="0" compatLnSpc="1">
            <a:prstTxWarp prst="textNoShape">
              <a:avLst/>
            </a:prstTxWarp>
          </a:bodyPr>
          <a:lstStyle/>
          <a:p>
            <a:pPr defTabSz="914225"/>
            <a:endParaRPr lang="en-US" sz="1903">
              <a:solidFill>
                <a:srgbClr val="000000"/>
              </a:solidFill>
            </a:endParaRPr>
          </a:p>
        </p:txBody>
      </p:sp>
      <p:sp>
        <p:nvSpPr>
          <p:cNvPr id="49" name="Freeform 10"/>
          <p:cNvSpPr>
            <a:spLocks/>
          </p:cNvSpPr>
          <p:nvPr/>
        </p:nvSpPr>
        <p:spPr bwMode="auto">
          <a:xfrm>
            <a:off x="8501724" y="1020457"/>
            <a:ext cx="2499182" cy="2523019"/>
          </a:xfrm>
          <a:custGeom>
            <a:avLst/>
            <a:gdLst>
              <a:gd name="T0" fmla="*/ 1 w 612"/>
              <a:gd name="T1" fmla="*/ 277 h 613"/>
              <a:gd name="T2" fmla="*/ 13 w 612"/>
              <a:gd name="T3" fmla="*/ 217 h 613"/>
              <a:gd name="T4" fmla="*/ 36 w 612"/>
              <a:gd name="T5" fmla="*/ 163 h 613"/>
              <a:gd name="T6" fmla="*/ 69 w 612"/>
              <a:gd name="T7" fmla="*/ 113 h 613"/>
              <a:gd name="T8" fmla="*/ 101 w 612"/>
              <a:gd name="T9" fmla="*/ 80 h 613"/>
              <a:gd name="T10" fmla="*/ 124 w 612"/>
              <a:gd name="T11" fmla="*/ 60 h 613"/>
              <a:gd name="T12" fmla="*/ 149 w 612"/>
              <a:gd name="T13" fmla="*/ 44 h 613"/>
              <a:gd name="T14" fmla="*/ 175 w 612"/>
              <a:gd name="T15" fmla="*/ 30 h 613"/>
              <a:gd name="T16" fmla="*/ 203 w 612"/>
              <a:gd name="T17" fmla="*/ 19 h 613"/>
              <a:gd name="T18" fmla="*/ 232 w 612"/>
              <a:gd name="T19" fmla="*/ 10 h 613"/>
              <a:gd name="T20" fmla="*/ 262 w 612"/>
              <a:gd name="T21" fmla="*/ 4 h 613"/>
              <a:gd name="T22" fmla="*/ 292 w 612"/>
              <a:gd name="T23" fmla="*/ 0 h 613"/>
              <a:gd name="T24" fmla="*/ 321 w 612"/>
              <a:gd name="T25" fmla="*/ 0 h 613"/>
              <a:gd name="T26" fmla="*/ 351 w 612"/>
              <a:gd name="T27" fmla="*/ 4 h 613"/>
              <a:gd name="T28" fmla="*/ 380 w 612"/>
              <a:gd name="T29" fmla="*/ 10 h 613"/>
              <a:gd name="T30" fmla="*/ 409 w 612"/>
              <a:gd name="T31" fmla="*/ 19 h 613"/>
              <a:gd name="T32" fmla="*/ 437 w 612"/>
              <a:gd name="T33" fmla="*/ 30 h 613"/>
              <a:gd name="T34" fmla="*/ 463 w 612"/>
              <a:gd name="T35" fmla="*/ 44 h 613"/>
              <a:gd name="T36" fmla="*/ 487 w 612"/>
              <a:gd name="T37" fmla="*/ 60 h 613"/>
              <a:gd name="T38" fmla="*/ 511 w 612"/>
              <a:gd name="T39" fmla="*/ 80 h 613"/>
              <a:gd name="T40" fmla="*/ 543 w 612"/>
              <a:gd name="T41" fmla="*/ 113 h 613"/>
              <a:gd name="T42" fmla="*/ 576 w 612"/>
              <a:gd name="T43" fmla="*/ 163 h 613"/>
              <a:gd name="T44" fmla="*/ 599 w 612"/>
              <a:gd name="T45" fmla="*/ 217 h 613"/>
              <a:gd name="T46" fmla="*/ 611 w 612"/>
              <a:gd name="T47" fmla="*/ 277 h 613"/>
              <a:gd name="T48" fmla="*/ 611 w 612"/>
              <a:gd name="T49" fmla="*/ 338 h 613"/>
              <a:gd name="T50" fmla="*/ 598 w 612"/>
              <a:gd name="T51" fmla="*/ 398 h 613"/>
              <a:gd name="T52" fmla="*/ 575 w 612"/>
              <a:gd name="T53" fmla="*/ 452 h 613"/>
              <a:gd name="T54" fmla="*/ 542 w 612"/>
              <a:gd name="T55" fmla="*/ 501 h 613"/>
              <a:gd name="T56" fmla="*/ 500 w 612"/>
              <a:gd name="T57" fmla="*/ 543 h 613"/>
              <a:gd name="T58" fmla="*/ 452 w 612"/>
              <a:gd name="T59" fmla="*/ 576 h 613"/>
              <a:gd name="T60" fmla="*/ 398 w 612"/>
              <a:gd name="T61" fmla="*/ 599 h 613"/>
              <a:gd name="T62" fmla="*/ 338 w 612"/>
              <a:gd name="T63" fmla="*/ 612 h 613"/>
              <a:gd name="T64" fmla="*/ 292 w 612"/>
              <a:gd name="T65" fmla="*/ 613 h 613"/>
              <a:gd name="T66" fmla="*/ 262 w 612"/>
              <a:gd name="T67" fmla="*/ 610 h 613"/>
              <a:gd name="T68" fmla="*/ 232 w 612"/>
              <a:gd name="T69" fmla="*/ 604 h 613"/>
              <a:gd name="T70" fmla="*/ 203 w 612"/>
              <a:gd name="T71" fmla="*/ 595 h 613"/>
              <a:gd name="T72" fmla="*/ 175 w 612"/>
              <a:gd name="T73" fmla="*/ 583 h 613"/>
              <a:gd name="T74" fmla="*/ 149 w 612"/>
              <a:gd name="T75" fmla="*/ 569 h 613"/>
              <a:gd name="T76" fmla="*/ 124 w 612"/>
              <a:gd name="T77" fmla="*/ 553 h 613"/>
              <a:gd name="T78" fmla="*/ 101 w 612"/>
              <a:gd name="T79" fmla="*/ 534 h 613"/>
              <a:gd name="T80" fmla="*/ 69 w 612"/>
              <a:gd name="T81" fmla="*/ 500 h 613"/>
              <a:gd name="T82" fmla="*/ 36 w 612"/>
              <a:gd name="T83" fmla="*/ 451 h 613"/>
              <a:gd name="T84" fmla="*/ 13 w 612"/>
              <a:gd name="T85" fmla="*/ 397 h 613"/>
              <a:gd name="T86" fmla="*/ 1 w 612"/>
              <a:gd name="T87" fmla="*/ 337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2" h="613">
                <a:moveTo>
                  <a:pt x="0" y="307"/>
                </a:moveTo>
                <a:lnTo>
                  <a:pt x="1" y="277"/>
                </a:lnTo>
                <a:lnTo>
                  <a:pt x="6" y="247"/>
                </a:lnTo>
                <a:lnTo>
                  <a:pt x="13" y="217"/>
                </a:lnTo>
                <a:lnTo>
                  <a:pt x="23" y="189"/>
                </a:lnTo>
                <a:lnTo>
                  <a:pt x="36" y="163"/>
                </a:lnTo>
                <a:lnTo>
                  <a:pt x="51" y="136"/>
                </a:lnTo>
                <a:lnTo>
                  <a:pt x="69" y="113"/>
                </a:lnTo>
                <a:lnTo>
                  <a:pt x="90" y="90"/>
                </a:lnTo>
                <a:lnTo>
                  <a:pt x="101" y="80"/>
                </a:lnTo>
                <a:lnTo>
                  <a:pt x="113" y="70"/>
                </a:lnTo>
                <a:lnTo>
                  <a:pt x="124" y="60"/>
                </a:lnTo>
                <a:lnTo>
                  <a:pt x="136" y="52"/>
                </a:lnTo>
                <a:lnTo>
                  <a:pt x="149" y="44"/>
                </a:lnTo>
                <a:lnTo>
                  <a:pt x="162" y="36"/>
                </a:lnTo>
                <a:lnTo>
                  <a:pt x="175" y="30"/>
                </a:lnTo>
                <a:lnTo>
                  <a:pt x="189" y="23"/>
                </a:lnTo>
                <a:lnTo>
                  <a:pt x="203" y="19"/>
                </a:lnTo>
                <a:lnTo>
                  <a:pt x="217" y="13"/>
                </a:lnTo>
                <a:lnTo>
                  <a:pt x="232" y="10"/>
                </a:lnTo>
                <a:lnTo>
                  <a:pt x="247" y="6"/>
                </a:lnTo>
                <a:lnTo>
                  <a:pt x="262" y="4"/>
                </a:lnTo>
                <a:lnTo>
                  <a:pt x="277" y="2"/>
                </a:lnTo>
                <a:lnTo>
                  <a:pt x="292" y="0"/>
                </a:lnTo>
                <a:lnTo>
                  <a:pt x="307" y="0"/>
                </a:lnTo>
                <a:lnTo>
                  <a:pt x="321" y="0"/>
                </a:lnTo>
                <a:lnTo>
                  <a:pt x="336" y="2"/>
                </a:lnTo>
                <a:lnTo>
                  <a:pt x="351" y="4"/>
                </a:lnTo>
                <a:lnTo>
                  <a:pt x="366" y="6"/>
                </a:lnTo>
                <a:lnTo>
                  <a:pt x="380" y="10"/>
                </a:lnTo>
                <a:lnTo>
                  <a:pt x="395" y="13"/>
                </a:lnTo>
                <a:lnTo>
                  <a:pt x="409" y="19"/>
                </a:lnTo>
                <a:lnTo>
                  <a:pt x="423" y="23"/>
                </a:lnTo>
                <a:lnTo>
                  <a:pt x="437" y="30"/>
                </a:lnTo>
                <a:lnTo>
                  <a:pt x="449" y="36"/>
                </a:lnTo>
                <a:lnTo>
                  <a:pt x="463" y="44"/>
                </a:lnTo>
                <a:lnTo>
                  <a:pt x="476" y="52"/>
                </a:lnTo>
                <a:lnTo>
                  <a:pt x="487" y="60"/>
                </a:lnTo>
                <a:lnTo>
                  <a:pt x="499" y="70"/>
                </a:lnTo>
                <a:lnTo>
                  <a:pt x="511" y="80"/>
                </a:lnTo>
                <a:lnTo>
                  <a:pt x="522" y="90"/>
                </a:lnTo>
                <a:lnTo>
                  <a:pt x="543" y="113"/>
                </a:lnTo>
                <a:lnTo>
                  <a:pt x="561" y="136"/>
                </a:lnTo>
                <a:lnTo>
                  <a:pt x="576" y="163"/>
                </a:lnTo>
                <a:lnTo>
                  <a:pt x="589" y="189"/>
                </a:lnTo>
                <a:lnTo>
                  <a:pt x="599" y="217"/>
                </a:lnTo>
                <a:lnTo>
                  <a:pt x="606" y="247"/>
                </a:lnTo>
                <a:lnTo>
                  <a:pt x="611" y="277"/>
                </a:lnTo>
                <a:lnTo>
                  <a:pt x="612" y="307"/>
                </a:lnTo>
                <a:lnTo>
                  <a:pt x="611" y="338"/>
                </a:lnTo>
                <a:lnTo>
                  <a:pt x="606" y="368"/>
                </a:lnTo>
                <a:lnTo>
                  <a:pt x="598" y="398"/>
                </a:lnTo>
                <a:lnTo>
                  <a:pt x="588" y="425"/>
                </a:lnTo>
                <a:lnTo>
                  <a:pt x="575" y="452"/>
                </a:lnTo>
                <a:lnTo>
                  <a:pt x="560" y="477"/>
                </a:lnTo>
                <a:lnTo>
                  <a:pt x="542" y="501"/>
                </a:lnTo>
                <a:lnTo>
                  <a:pt x="522" y="523"/>
                </a:lnTo>
                <a:lnTo>
                  <a:pt x="500" y="543"/>
                </a:lnTo>
                <a:lnTo>
                  <a:pt x="477" y="560"/>
                </a:lnTo>
                <a:lnTo>
                  <a:pt x="452" y="576"/>
                </a:lnTo>
                <a:lnTo>
                  <a:pt x="425" y="589"/>
                </a:lnTo>
                <a:lnTo>
                  <a:pt x="398" y="599"/>
                </a:lnTo>
                <a:lnTo>
                  <a:pt x="368" y="607"/>
                </a:lnTo>
                <a:lnTo>
                  <a:pt x="338" y="612"/>
                </a:lnTo>
                <a:lnTo>
                  <a:pt x="307" y="613"/>
                </a:lnTo>
                <a:lnTo>
                  <a:pt x="292" y="613"/>
                </a:lnTo>
                <a:lnTo>
                  <a:pt x="277" y="612"/>
                </a:lnTo>
                <a:lnTo>
                  <a:pt x="262" y="610"/>
                </a:lnTo>
                <a:lnTo>
                  <a:pt x="247" y="607"/>
                </a:lnTo>
                <a:lnTo>
                  <a:pt x="232" y="604"/>
                </a:lnTo>
                <a:lnTo>
                  <a:pt x="217" y="600"/>
                </a:lnTo>
                <a:lnTo>
                  <a:pt x="203" y="595"/>
                </a:lnTo>
                <a:lnTo>
                  <a:pt x="189" y="590"/>
                </a:lnTo>
                <a:lnTo>
                  <a:pt x="175" y="583"/>
                </a:lnTo>
                <a:lnTo>
                  <a:pt x="162" y="577"/>
                </a:lnTo>
                <a:lnTo>
                  <a:pt x="149" y="569"/>
                </a:lnTo>
                <a:lnTo>
                  <a:pt x="136" y="561"/>
                </a:lnTo>
                <a:lnTo>
                  <a:pt x="124" y="553"/>
                </a:lnTo>
                <a:lnTo>
                  <a:pt x="113" y="544"/>
                </a:lnTo>
                <a:lnTo>
                  <a:pt x="101" y="534"/>
                </a:lnTo>
                <a:lnTo>
                  <a:pt x="90" y="523"/>
                </a:lnTo>
                <a:lnTo>
                  <a:pt x="69" y="500"/>
                </a:lnTo>
                <a:lnTo>
                  <a:pt x="51" y="477"/>
                </a:lnTo>
                <a:lnTo>
                  <a:pt x="36" y="451"/>
                </a:lnTo>
                <a:lnTo>
                  <a:pt x="23" y="424"/>
                </a:lnTo>
                <a:lnTo>
                  <a:pt x="13" y="397"/>
                </a:lnTo>
                <a:lnTo>
                  <a:pt x="6" y="367"/>
                </a:lnTo>
                <a:lnTo>
                  <a:pt x="1" y="337"/>
                </a:lnTo>
                <a:lnTo>
                  <a:pt x="0" y="307"/>
                </a:lnTo>
                <a:close/>
              </a:path>
            </a:pathLst>
          </a:custGeom>
          <a:noFill/>
          <a:ln>
            <a:solidFill>
              <a:schemeClr val="accent6"/>
            </a:solidFill>
          </a:ln>
        </p:spPr>
        <p:txBody>
          <a:bodyPr vert="horz" wrap="square" lIns="124297" tIns="62148" rIns="124297" bIns="62148" numCol="1" anchor="t" anchorCtr="0" compatLnSpc="1">
            <a:prstTxWarp prst="textNoShape">
              <a:avLst/>
            </a:prstTxWarp>
          </a:bodyPr>
          <a:lstStyle/>
          <a:p>
            <a:pPr defTabSz="914225"/>
            <a:endParaRPr lang="en-US" sz="1903">
              <a:solidFill>
                <a:srgbClr val="000000"/>
              </a:solidFill>
            </a:endParaRPr>
          </a:p>
        </p:txBody>
      </p:sp>
      <p:sp>
        <p:nvSpPr>
          <p:cNvPr id="50" name="Freeform 11"/>
          <p:cNvSpPr>
            <a:spLocks/>
          </p:cNvSpPr>
          <p:nvPr/>
        </p:nvSpPr>
        <p:spPr bwMode="auto">
          <a:xfrm>
            <a:off x="8787582" y="1299877"/>
            <a:ext cx="1943811" cy="1955957"/>
          </a:xfrm>
          <a:custGeom>
            <a:avLst/>
            <a:gdLst>
              <a:gd name="T0" fmla="*/ 261 w 476"/>
              <a:gd name="T1" fmla="*/ 475 h 476"/>
              <a:gd name="T2" fmla="*/ 307 w 476"/>
              <a:gd name="T3" fmla="*/ 466 h 476"/>
              <a:gd name="T4" fmla="*/ 349 w 476"/>
              <a:gd name="T5" fmla="*/ 447 h 476"/>
              <a:gd name="T6" fmla="*/ 389 w 476"/>
              <a:gd name="T7" fmla="*/ 422 h 476"/>
              <a:gd name="T8" fmla="*/ 422 w 476"/>
              <a:gd name="T9" fmla="*/ 388 h 476"/>
              <a:gd name="T10" fmla="*/ 447 w 476"/>
              <a:gd name="T11" fmla="*/ 349 h 476"/>
              <a:gd name="T12" fmla="*/ 466 w 476"/>
              <a:gd name="T13" fmla="*/ 307 h 476"/>
              <a:gd name="T14" fmla="*/ 475 w 476"/>
              <a:gd name="T15" fmla="*/ 261 h 476"/>
              <a:gd name="T16" fmla="*/ 475 w 476"/>
              <a:gd name="T17" fmla="*/ 215 h 476"/>
              <a:gd name="T18" fmla="*/ 466 w 476"/>
              <a:gd name="T19" fmla="*/ 168 h 476"/>
              <a:gd name="T20" fmla="*/ 447 w 476"/>
              <a:gd name="T21" fmla="*/ 126 h 476"/>
              <a:gd name="T22" fmla="*/ 422 w 476"/>
              <a:gd name="T23" fmla="*/ 87 h 476"/>
              <a:gd name="T24" fmla="*/ 389 w 476"/>
              <a:gd name="T25" fmla="*/ 53 h 476"/>
              <a:gd name="T26" fmla="*/ 349 w 476"/>
              <a:gd name="T27" fmla="*/ 28 h 476"/>
              <a:gd name="T28" fmla="*/ 307 w 476"/>
              <a:gd name="T29" fmla="*/ 11 h 476"/>
              <a:gd name="T30" fmla="*/ 261 w 476"/>
              <a:gd name="T31" fmla="*/ 2 h 476"/>
              <a:gd name="T32" fmla="*/ 213 w 476"/>
              <a:gd name="T33" fmla="*/ 2 h 476"/>
              <a:gd name="T34" fmla="*/ 167 w 476"/>
              <a:gd name="T35" fmla="*/ 11 h 476"/>
              <a:gd name="T36" fmla="*/ 125 w 476"/>
              <a:gd name="T37" fmla="*/ 29 h 476"/>
              <a:gd name="T38" fmla="*/ 87 w 476"/>
              <a:gd name="T39" fmla="*/ 54 h 476"/>
              <a:gd name="T40" fmla="*/ 54 w 476"/>
              <a:gd name="T41" fmla="*/ 87 h 476"/>
              <a:gd name="T42" fmla="*/ 29 w 476"/>
              <a:gd name="T43" fmla="*/ 125 h 476"/>
              <a:gd name="T44" fmla="*/ 10 w 476"/>
              <a:gd name="T45" fmla="*/ 167 h 476"/>
              <a:gd name="T46" fmla="*/ 1 w 476"/>
              <a:gd name="T47" fmla="*/ 213 h 476"/>
              <a:gd name="T48" fmla="*/ 1 w 476"/>
              <a:gd name="T49" fmla="*/ 261 h 476"/>
              <a:gd name="T50" fmla="*/ 10 w 476"/>
              <a:gd name="T51" fmla="*/ 307 h 476"/>
              <a:gd name="T52" fmla="*/ 28 w 476"/>
              <a:gd name="T53" fmla="*/ 349 h 476"/>
              <a:gd name="T54" fmla="*/ 53 w 476"/>
              <a:gd name="T55" fmla="*/ 388 h 476"/>
              <a:gd name="T56" fmla="*/ 87 w 476"/>
              <a:gd name="T57" fmla="*/ 422 h 476"/>
              <a:gd name="T58" fmla="*/ 126 w 476"/>
              <a:gd name="T59" fmla="*/ 447 h 476"/>
              <a:gd name="T60" fmla="*/ 168 w 476"/>
              <a:gd name="T61" fmla="*/ 466 h 476"/>
              <a:gd name="T62" fmla="*/ 214 w 476"/>
              <a:gd name="T63" fmla="*/ 47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6" h="476">
                <a:moveTo>
                  <a:pt x="238" y="476"/>
                </a:moveTo>
                <a:lnTo>
                  <a:pt x="261" y="475"/>
                </a:lnTo>
                <a:lnTo>
                  <a:pt x="285" y="471"/>
                </a:lnTo>
                <a:lnTo>
                  <a:pt x="307" y="466"/>
                </a:lnTo>
                <a:lnTo>
                  <a:pt x="329" y="457"/>
                </a:lnTo>
                <a:lnTo>
                  <a:pt x="349" y="447"/>
                </a:lnTo>
                <a:lnTo>
                  <a:pt x="369" y="436"/>
                </a:lnTo>
                <a:lnTo>
                  <a:pt x="389" y="422"/>
                </a:lnTo>
                <a:lnTo>
                  <a:pt x="406" y="406"/>
                </a:lnTo>
                <a:lnTo>
                  <a:pt x="422" y="388"/>
                </a:lnTo>
                <a:lnTo>
                  <a:pt x="436" y="369"/>
                </a:lnTo>
                <a:lnTo>
                  <a:pt x="447" y="349"/>
                </a:lnTo>
                <a:lnTo>
                  <a:pt x="458" y="329"/>
                </a:lnTo>
                <a:lnTo>
                  <a:pt x="466" y="307"/>
                </a:lnTo>
                <a:lnTo>
                  <a:pt x="472" y="285"/>
                </a:lnTo>
                <a:lnTo>
                  <a:pt x="475" y="261"/>
                </a:lnTo>
                <a:lnTo>
                  <a:pt x="476" y="238"/>
                </a:lnTo>
                <a:lnTo>
                  <a:pt x="475" y="215"/>
                </a:lnTo>
                <a:lnTo>
                  <a:pt x="472" y="190"/>
                </a:lnTo>
                <a:lnTo>
                  <a:pt x="466" y="168"/>
                </a:lnTo>
                <a:lnTo>
                  <a:pt x="458" y="147"/>
                </a:lnTo>
                <a:lnTo>
                  <a:pt x="447" y="126"/>
                </a:lnTo>
                <a:lnTo>
                  <a:pt x="436" y="106"/>
                </a:lnTo>
                <a:lnTo>
                  <a:pt x="422" y="87"/>
                </a:lnTo>
                <a:lnTo>
                  <a:pt x="406" y="69"/>
                </a:lnTo>
                <a:lnTo>
                  <a:pt x="389" y="53"/>
                </a:lnTo>
                <a:lnTo>
                  <a:pt x="369" y="40"/>
                </a:lnTo>
                <a:lnTo>
                  <a:pt x="349" y="28"/>
                </a:lnTo>
                <a:lnTo>
                  <a:pt x="329" y="18"/>
                </a:lnTo>
                <a:lnTo>
                  <a:pt x="307" y="11"/>
                </a:lnTo>
                <a:lnTo>
                  <a:pt x="285" y="5"/>
                </a:lnTo>
                <a:lnTo>
                  <a:pt x="261" y="2"/>
                </a:lnTo>
                <a:lnTo>
                  <a:pt x="238" y="0"/>
                </a:lnTo>
                <a:lnTo>
                  <a:pt x="213" y="2"/>
                </a:lnTo>
                <a:lnTo>
                  <a:pt x="189" y="5"/>
                </a:lnTo>
                <a:lnTo>
                  <a:pt x="167" y="11"/>
                </a:lnTo>
                <a:lnTo>
                  <a:pt x="145" y="19"/>
                </a:lnTo>
                <a:lnTo>
                  <a:pt x="125" y="29"/>
                </a:lnTo>
                <a:lnTo>
                  <a:pt x="105" y="41"/>
                </a:lnTo>
                <a:lnTo>
                  <a:pt x="87" y="54"/>
                </a:lnTo>
                <a:lnTo>
                  <a:pt x="69" y="69"/>
                </a:lnTo>
                <a:lnTo>
                  <a:pt x="54" y="87"/>
                </a:lnTo>
                <a:lnTo>
                  <a:pt x="40" y="105"/>
                </a:lnTo>
                <a:lnTo>
                  <a:pt x="29" y="125"/>
                </a:lnTo>
                <a:lnTo>
                  <a:pt x="18" y="145"/>
                </a:lnTo>
                <a:lnTo>
                  <a:pt x="10" y="167"/>
                </a:lnTo>
                <a:lnTo>
                  <a:pt x="5" y="189"/>
                </a:lnTo>
                <a:lnTo>
                  <a:pt x="1" y="213"/>
                </a:lnTo>
                <a:lnTo>
                  <a:pt x="0" y="238"/>
                </a:lnTo>
                <a:lnTo>
                  <a:pt x="1" y="261"/>
                </a:lnTo>
                <a:lnTo>
                  <a:pt x="5" y="285"/>
                </a:lnTo>
                <a:lnTo>
                  <a:pt x="10" y="307"/>
                </a:lnTo>
                <a:lnTo>
                  <a:pt x="17" y="329"/>
                </a:lnTo>
                <a:lnTo>
                  <a:pt x="28" y="349"/>
                </a:lnTo>
                <a:lnTo>
                  <a:pt x="39" y="369"/>
                </a:lnTo>
                <a:lnTo>
                  <a:pt x="53" y="388"/>
                </a:lnTo>
                <a:lnTo>
                  <a:pt x="69" y="406"/>
                </a:lnTo>
                <a:lnTo>
                  <a:pt x="87" y="422"/>
                </a:lnTo>
                <a:lnTo>
                  <a:pt x="106" y="436"/>
                </a:lnTo>
                <a:lnTo>
                  <a:pt x="126" y="447"/>
                </a:lnTo>
                <a:lnTo>
                  <a:pt x="146" y="457"/>
                </a:lnTo>
                <a:lnTo>
                  <a:pt x="168" y="466"/>
                </a:lnTo>
                <a:lnTo>
                  <a:pt x="190" y="471"/>
                </a:lnTo>
                <a:lnTo>
                  <a:pt x="214" y="475"/>
                </a:lnTo>
                <a:lnTo>
                  <a:pt x="238" y="476"/>
                </a:lnTo>
                <a:close/>
              </a:path>
            </a:pathLst>
          </a:custGeom>
          <a:noFill/>
          <a:ln w="9525">
            <a:solidFill>
              <a:schemeClr val="accent6"/>
            </a:solidFill>
            <a:round/>
            <a:headEnd/>
            <a:tailEnd/>
          </a:ln>
          <a:extLst/>
        </p:spPr>
        <p:txBody>
          <a:bodyPr vert="horz" wrap="square" lIns="124297" tIns="62148" rIns="124297" bIns="62148" numCol="1" anchor="t" anchorCtr="0" compatLnSpc="1">
            <a:prstTxWarp prst="textNoShape">
              <a:avLst/>
            </a:prstTxWarp>
          </a:bodyPr>
          <a:lstStyle/>
          <a:p>
            <a:pPr defTabSz="914225"/>
            <a:endParaRPr lang="en-US" sz="1903">
              <a:solidFill>
                <a:srgbClr val="000000"/>
              </a:solidFill>
            </a:endParaRPr>
          </a:p>
        </p:txBody>
      </p:sp>
      <p:sp>
        <p:nvSpPr>
          <p:cNvPr id="51" name="Freeform 12"/>
          <p:cNvSpPr>
            <a:spLocks/>
          </p:cNvSpPr>
          <p:nvPr/>
        </p:nvSpPr>
        <p:spPr bwMode="auto">
          <a:xfrm>
            <a:off x="8852914" y="1365621"/>
            <a:ext cx="1804966" cy="1824466"/>
          </a:xfrm>
          <a:custGeom>
            <a:avLst/>
            <a:gdLst>
              <a:gd name="T0" fmla="*/ 1 w 444"/>
              <a:gd name="T1" fmla="*/ 200 h 444"/>
              <a:gd name="T2" fmla="*/ 9 w 444"/>
              <a:gd name="T3" fmla="*/ 157 h 444"/>
              <a:gd name="T4" fmla="*/ 26 w 444"/>
              <a:gd name="T5" fmla="*/ 117 h 444"/>
              <a:gd name="T6" fmla="*/ 50 w 444"/>
              <a:gd name="T7" fmla="*/ 81 h 444"/>
              <a:gd name="T8" fmla="*/ 81 w 444"/>
              <a:gd name="T9" fmla="*/ 50 h 444"/>
              <a:gd name="T10" fmla="*/ 117 w 444"/>
              <a:gd name="T11" fmla="*/ 26 h 444"/>
              <a:gd name="T12" fmla="*/ 157 w 444"/>
              <a:gd name="T13" fmla="*/ 10 h 444"/>
              <a:gd name="T14" fmla="*/ 200 w 444"/>
              <a:gd name="T15" fmla="*/ 2 h 444"/>
              <a:gd name="T16" fmla="*/ 243 w 444"/>
              <a:gd name="T17" fmla="*/ 2 h 444"/>
              <a:gd name="T18" fmla="*/ 286 w 444"/>
              <a:gd name="T19" fmla="*/ 10 h 444"/>
              <a:gd name="T20" fmla="*/ 326 w 444"/>
              <a:gd name="T21" fmla="*/ 26 h 444"/>
              <a:gd name="T22" fmla="*/ 362 w 444"/>
              <a:gd name="T23" fmla="*/ 50 h 444"/>
              <a:gd name="T24" fmla="*/ 393 w 444"/>
              <a:gd name="T25" fmla="*/ 81 h 444"/>
              <a:gd name="T26" fmla="*/ 417 w 444"/>
              <a:gd name="T27" fmla="*/ 117 h 444"/>
              <a:gd name="T28" fmla="*/ 435 w 444"/>
              <a:gd name="T29" fmla="*/ 157 h 444"/>
              <a:gd name="T30" fmla="*/ 443 w 444"/>
              <a:gd name="T31" fmla="*/ 200 h 444"/>
              <a:gd name="T32" fmla="*/ 443 w 444"/>
              <a:gd name="T33" fmla="*/ 245 h 444"/>
              <a:gd name="T34" fmla="*/ 434 w 444"/>
              <a:gd name="T35" fmla="*/ 287 h 444"/>
              <a:gd name="T36" fmla="*/ 417 w 444"/>
              <a:gd name="T37" fmla="*/ 328 h 444"/>
              <a:gd name="T38" fmla="*/ 393 w 444"/>
              <a:gd name="T39" fmla="*/ 363 h 444"/>
              <a:gd name="T40" fmla="*/ 363 w 444"/>
              <a:gd name="T41" fmla="*/ 393 h 444"/>
              <a:gd name="T42" fmla="*/ 328 w 444"/>
              <a:gd name="T43" fmla="*/ 417 h 444"/>
              <a:gd name="T44" fmla="*/ 287 w 444"/>
              <a:gd name="T45" fmla="*/ 433 h 444"/>
              <a:gd name="T46" fmla="*/ 245 w 444"/>
              <a:gd name="T47" fmla="*/ 443 h 444"/>
              <a:gd name="T48" fmla="*/ 200 w 444"/>
              <a:gd name="T49" fmla="*/ 443 h 444"/>
              <a:gd name="T50" fmla="*/ 157 w 444"/>
              <a:gd name="T51" fmla="*/ 435 h 444"/>
              <a:gd name="T52" fmla="*/ 117 w 444"/>
              <a:gd name="T53" fmla="*/ 417 h 444"/>
              <a:gd name="T54" fmla="*/ 81 w 444"/>
              <a:gd name="T55" fmla="*/ 393 h 444"/>
              <a:gd name="T56" fmla="*/ 50 w 444"/>
              <a:gd name="T57" fmla="*/ 362 h 444"/>
              <a:gd name="T58" fmla="*/ 26 w 444"/>
              <a:gd name="T59" fmla="*/ 326 h 444"/>
              <a:gd name="T60" fmla="*/ 9 w 444"/>
              <a:gd name="T61" fmla="*/ 286 h 444"/>
              <a:gd name="T62" fmla="*/ 1 w 444"/>
              <a:gd name="T63" fmla="*/ 243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444">
                <a:moveTo>
                  <a:pt x="0" y="222"/>
                </a:moveTo>
                <a:lnTo>
                  <a:pt x="1" y="200"/>
                </a:lnTo>
                <a:lnTo>
                  <a:pt x="5" y="178"/>
                </a:lnTo>
                <a:lnTo>
                  <a:pt x="9" y="157"/>
                </a:lnTo>
                <a:lnTo>
                  <a:pt x="17" y="136"/>
                </a:lnTo>
                <a:lnTo>
                  <a:pt x="26" y="117"/>
                </a:lnTo>
                <a:lnTo>
                  <a:pt x="37" y="98"/>
                </a:lnTo>
                <a:lnTo>
                  <a:pt x="50" y="81"/>
                </a:lnTo>
                <a:lnTo>
                  <a:pt x="65" y="65"/>
                </a:lnTo>
                <a:lnTo>
                  <a:pt x="81" y="50"/>
                </a:lnTo>
                <a:lnTo>
                  <a:pt x="98" y="37"/>
                </a:lnTo>
                <a:lnTo>
                  <a:pt x="117" y="26"/>
                </a:lnTo>
                <a:lnTo>
                  <a:pt x="136" y="17"/>
                </a:lnTo>
                <a:lnTo>
                  <a:pt x="157" y="10"/>
                </a:lnTo>
                <a:lnTo>
                  <a:pt x="178" y="5"/>
                </a:lnTo>
                <a:lnTo>
                  <a:pt x="200" y="2"/>
                </a:lnTo>
                <a:lnTo>
                  <a:pt x="222" y="0"/>
                </a:lnTo>
                <a:lnTo>
                  <a:pt x="243" y="2"/>
                </a:lnTo>
                <a:lnTo>
                  <a:pt x="265" y="5"/>
                </a:lnTo>
                <a:lnTo>
                  <a:pt x="286" y="10"/>
                </a:lnTo>
                <a:lnTo>
                  <a:pt x="307" y="17"/>
                </a:lnTo>
                <a:lnTo>
                  <a:pt x="326" y="26"/>
                </a:lnTo>
                <a:lnTo>
                  <a:pt x="345" y="37"/>
                </a:lnTo>
                <a:lnTo>
                  <a:pt x="362" y="50"/>
                </a:lnTo>
                <a:lnTo>
                  <a:pt x="378" y="65"/>
                </a:lnTo>
                <a:lnTo>
                  <a:pt x="393" y="81"/>
                </a:lnTo>
                <a:lnTo>
                  <a:pt x="407" y="98"/>
                </a:lnTo>
                <a:lnTo>
                  <a:pt x="417" y="117"/>
                </a:lnTo>
                <a:lnTo>
                  <a:pt x="427" y="136"/>
                </a:lnTo>
                <a:lnTo>
                  <a:pt x="435" y="157"/>
                </a:lnTo>
                <a:lnTo>
                  <a:pt x="439" y="178"/>
                </a:lnTo>
                <a:lnTo>
                  <a:pt x="443" y="200"/>
                </a:lnTo>
                <a:lnTo>
                  <a:pt x="444" y="222"/>
                </a:lnTo>
                <a:lnTo>
                  <a:pt x="443" y="245"/>
                </a:lnTo>
                <a:lnTo>
                  <a:pt x="439" y="266"/>
                </a:lnTo>
                <a:lnTo>
                  <a:pt x="434" y="287"/>
                </a:lnTo>
                <a:lnTo>
                  <a:pt x="427" y="308"/>
                </a:lnTo>
                <a:lnTo>
                  <a:pt x="417" y="328"/>
                </a:lnTo>
                <a:lnTo>
                  <a:pt x="406" y="346"/>
                </a:lnTo>
                <a:lnTo>
                  <a:pt x="393" y="363"/>
                </a:lnTo>
                <a:lnTo>
                  <a:pt x="378" y="378"/>
                </a:lnTo>
                <a:lnTo>
                  <a:pt x="363" y="393"/>
                </a:lnTo>
                <a:lnTo>
                  <a:pt x="346" y="406"/>
                </a:lnTo>
                <a:lnTo>
                  <a:pt x="328" y="417"/>
                </a:lnTo>
                <a:lnTo>
                  <a:pt x="308" y="427"/>
                </a:lnTo>
                <a:lnTo>
                  <a:pt x="287" y="433"/>
                </a:lnTo>
                <a:lnTo>
                  <a:pt x="266" y="439"/>
                </a:lnTo>
                <a:lnTo>
                  <a:pt x="245" y="443"/>
                </a:lnTo>
                <a:lnTo>
                  <a:pt x="222" y="444"/>
                </a:lnTo>
                <a:lnTo>
                  <a:pt x="200" y="443"/>
                </a:lnTo>
                <a:lnTo>
                  <a:pt x="178" y="439"/>
                </a:lnTo>
                <a:lnTo>
                  <a:pt x="157" y="435"/>
                </a:lnTo>
                <a:lnTo>
                  <a:pt x="136" y="427"/>
                </a:lnTo>
                <a:lnTo>
                  <a:pt x="117" y="417"/>
                </a:lnTo>
                <a:lnTo>
                  <a:pt x="98" y="407"/>
                </a:lnTo>
                <a:lnTo>
                  <a:pt x="81" y="393"/>
                </a:lnTo>
                <a:lnTo>
                  <a:pt x="65" y="378"/>
                </a:lnTo>
                <a:lnTo>
                  <a:pt x="50" y="362"/>
                </a:lnTo>
                <a:lnTo>
                  <a:pt x="37" y="345"/>
                </a:lnTo>
                <a:lnTo>
                  <a:pt x="26" y="326"/>
                </a:lnTo>
                <a:lnTo>
                  <a:pt x="17" y="307"/>
                </a:lnTo>
                <a:lnTo>
                  <a:pt x="9" y="286"/>
                </a:lnTo>
                <a:lnTo>
                  <a:pt x="5" y="265"/>
                </a:lnTo>
                <a:lnTo>
                  <a:pt x="1" y="243"/>
                </a:lnTo>
                <a:lnTo>
                  <a:pt x="0" y="222"/>
                </a:lnTo>
                <a:close/>
              </a:path>
            </a:pathLst>
          </a:custGeom>
          <a:noFill/>
          <a:ln>
            <a:solidFill>
              <a:schemeClr val="accent6"/>
            </a:solidFill>
          </a:ln>
        </p:spPr>
        <p:txBody>
          <a:bodyPr vert="horz" wrap="square" lIns="124297" tIns="62148" rIns="124297" bIns="62148" numCol="1" anchor="t" anchorCtr="0" compatLnSpc="1">
            <a:prstTxWarp prst="textNoShape">
              <a:avLst/>
            </a:prstTxWarp>
          </a:bodyPr>
          <a:lstStyle/>
          <a:p>
            <a:pPr defTabSz="914225"/>
            <a:endParaRPr lang="en-US" sz="1903">
              <a:solidFill>
                <a:srgbClr val="000000"/>
              </a:solidFill>
            </a:endParaRPr>
          </a:p>
        </p:txBody>
      </p:sp>
      <p:sp>
        <p:nvSpPr>
          <p:cNvPr id="53" name="Freeform 13"/>
          <p:cNvSpPr>
            <a:spLocks/>
          </p:cNvSpPr>
          <p:nvPr/>
        </p:nvSpPr>
        <p:spPr bwMode="auto">
          <a:xfrm>
            <a:off x="9130602" y="1645045"/>
            <a:ext cx="1249593" cy="1257401"/>
          </a:xfrm>
          <a:custGeom>
            <a:avLst/>
            <a:gdLst>
              <a:gd name="T0" fmla="*/ 154 w 307"/>
              <a:gd name="T1" fmla="*/ 308 h 308"/>
              <a:gd name="T2" fmla="*/ 169 w 307"/>
              <a:gd name="T3" fmla="*/ 307 h 308"/>
              <a:gd name="T4" fmla="*/ 184 w 307"/>
              <a:gd name="T5" fmla="*/ 304 h 308"/>
              <a:gd name="T6" fmla="*/ 199 w 307"/>
              <a:gd name="T7" fmla="*/ 301 h 308"/>
              <a:gd name="T8" fmla="*/ 212 w 307"/>
              <a:gd name="T9" fmla="*/ 296 h 308"/>
              <a:gd name="T10" fmla="*/ 226 w 307"/>
              <a:gd name="T11" fmla="*/ 289 h 308"/>
              <a:gd name="T12" fmla="*/ 239 w 307"/>
              <a:gd name="T13" fmla="*/ 282 h 308"/>
              <a:gd name="T14" fmla="*/ 250 w 307"/>
              <a:gd name="T15" fmla="*/ 273 h 308"/>
              <a:gd name="T16" fmla="*/ 262 w 307"/>
              <a:gd name="T17" fmla="*/ 263 h 308"/>
              <a:gd name="T18" fmla="*/ 272 w 307"/>
              <a:gd name="T19" fmla="*/ 251 h 308"/>
              <a:gd name="T20" fmla="*/ 282 w 307"/>
              <a:gd name="T21" fmla="*/ 239 h 308"/>
              <a:gd name="T22" fmla="*/ 289 w 307"/>
              <a:gd name="T23" fmla="*/ 226 h 308"/>
              <a:gd name="T24" fmla="*/ 295 w 307"/>
              <a:gd name="T25" fmla="*/ 212 h 308"/>
              <a:gd name="T26" fmla="*/ 300 w 307"/>
              <a:gd name="T27" fmla="*/ 198 h 308"/>
              <a:gd name="T28" fmla="*/ 304 w 307"/>
              <a:gd name="T29" fmla="*/ 183 h 308"/>
              <a:gd name="T30" fmla="*/ 306 w 307"/>
              <a:gd name="T31" fmla="*/ 168 h 308"/>
              <a:gd name="T32" fmla="*/ 307 w 307"/>
              <a:gd name="T33" fmla="*/ 153 h 308"/>
              <a:gd name="T34" fmla="*/ 306 w 307"/>
              <a:gd name="T35" fmla="*/ 138 h 308"/>
              <a:gd name="T36" fmla="*/ 304 w 307"/>
              <a:gd name="T37" fmla="*/ 123 h 308"/>
              <a:gd name="T38" fmla="*/ 300 w 307"/>
              <a:gd name="T39" fmla="*/ 109 h 308"/>
              <a:gd name="T40" fmla="*/ 295 w 307"/>
              <a:gd name="T41" fmla="*/ 95 h 308"/>
              <a:gd name="T42" fmla="*/ 289 w 307"/>
              <a:gd name="T43" fmla="*/ 81 h 308"/>
              <a:gd name="T44" fmla="*/ 282 w 307"/>
              <a:gd name="T45" fmla="*/ 68 h 308"/>
              <a:gd name="T46" fmla="*/ 272 w 307"/>
              <a:gd name="T47" fmla="*/ 57 h 308"/>
              <a:gd name="T48" fmla="*/ 262 w 307"/>
              <a:gd name="T49" fmla="*/ 45 h 308"/>
              <a:gd name="T50" fmla="*/ 250 w 307"/>
              <a:gd name="T51" fmla="*/ 35 h 308"/>
              <a:gd name="T52" fmla="*/ 239 w 307"/>
              <a:gd name="T53" fmla="*/ 26 h 308"/>
              <a:gd name="T54" fmla="*/ 226 w 307"/>
              <a:gd name="T55" fmla="*/ 19 h 308"/>
              <a:gd name="T56" fmla="*/ 212 w 307"/>
              <a:gd name="T57" fmla="*/ 12 h 308"/>
              <a:gd name="T58" fmla="*/ 199 w 307"/>
              <a:gd name="T59" fmla="*/ 7 h 308"/>
              <a:gd name="T60" fmla="*/ 184 w 307"/>
              <a:gd name="T61" fmla="*/ 4 h 308"/>
              <a:gd name="T62" fmla="*/ 169 w 307"/>
              <a:gd name="T63" fmla="*/ 1 h 308"/>
              <a:gd name="T64" fmla="*/ 154 w 307"/>
              <a:gd name="T65" fmla="*/ 0 h 308"/>
              <a:gd name="T66" fmla="*/ 123 w 307"/>
              <a:gd name="T67" fmla="*/ 4 h 308"/>
              <a:gd name="T68" fmla="*/ 94 w 307"/>
              <a:gd name="T69" fmla="*/ 13 h 308"/>
              <a:gd name="T70" fmla="*/ 67 w 307"/>
              <a:gd name="T71" fmla="*/ 27 h 308"/>
              <a:gd name="T72" fmla="*/ 45 w 307"/>
              <a:gd name="T73" fmla="*/ 45 h 308"/>
              <a:gd name="T74" fmla="*/ 27 w 307"/>
              <a:gd name="T75" fmla="*/ 68 h 308"/>
              <a:gd name="T76" fmla="*/ 12 w 307"/>
              <a:gd name="T77" fmla="*/ 94 h 308"/>
              <a:gd name="T78" fmla="*/ 4 w 307"/>
              <a:gd name="T79" fmla="*/ 122 h 308"/>
              <a:gd name="T80" fmla="*/ 0 w 307"/>
              <a:gd name="T81" fmla="*/ 153 h 308"/>
              <a:gd name="T82" fmla="*/ 2 w 307"/>
              <a:gd name="T83" fmla="*/ 168 h 308"/>
              <a:gd name="T84" fmla="*/ 4 w 307"/>
              <a:gd name="T85" fmla="*/ 183 h 308"/>
              <a:gd name="T86" fmla="*/ 7 w 307"/>
              <a:gd name="T87" fmla="*/ 198 h 308"/>
              <a:gd name="T88" fmla="*/ 12 w 307"/>
              <a:gd name="T89" fmla="*/ 212 h 308"/>
              <a:gd name="T90" fmla="*/ 19 w 307"/>
              <a:gd name="T91" fmla="*/ 226 h 308"/>
              <a:gd name="T92" fmla="*/ 26 w 307"/>
              <a:gd name="T93" fmla="*/ 239 h 308"/>
              <a:gd name="T94" fmla="*/ 35 w 307"/>
              <a:gd name="T95" fmla="*/ 251 h 308"/>
              <a:gd name="T96" fmla="*/ 45 w 307"/>
              <a:gd name="T97" fmla="*/ 263 h 308"/>
              <a:gd name="T98" fmla="*/ 57 w 307"/>
              <a:gd name="T99" fmla="*/ 273 h 308"/>
              <a:gd name="T100" fmla="*/ 68 w 307"/>
              <a:gd name="T101" fmla="*/ 282 h 308"/>
              <a:gd name="T102" fmla="*/ 81 w 307"/>
              <a:gd name="T103" fmla="*/ 289 h 308"/>
              <a:gd name="T104" fmla="*/ 95 w 307"/>
              <a:gd name="T105" fmla="*/ 296 h 308"/>
              <a:gd name="T106" fmla="*/ 109 w 307"/>
              <a:gd name="T107" fmla="*/ 301 h 308"/>
              <a:gd name="T108" fmla="*/ 124 w 307"/>
              <a:gd name="T109" fmla="*/ 304 h 308"/>
              <a:gd name="T110" fmla="*/ 139 w 307"/>
              <a:gd name="T111" fmla="*/ 307 h 308"/>
              <a:gd name="T112" fmla="*/ 154 w 307"/>
              <a:gd name="T113"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7" h="308">
                <a:moveTo>
                  <a:pt x="154" y="308"/>
                </a:moveTo>
                <a:lnTo>
                  <a:pt x="169" y="307"/>
                </a:lnTo>
                <a:lnTo>
                  <a:pt x="184" y="304"/>
                </a:lnTo>
                <a:lnTo>
                  <a:pt x="199" y="301"/>
                </a:lnTo>
                <a:lnTo>
                  <a:pt x="212" y="296"/>
                </a:lnTo>
                <a:lnTo>
                  <a:pt x="226" y="289"/>
                </a:lnTo>
                <a:lnTo>
                  <a:pt x="239" y="282"/>
                </a:lnTo>
                <a:lnTo>
                  <a:pt x="250" y="273"/>
                </a:lnTo>
                <a:lnTo>
                  <a:pt x="262" y="263"/>
                </a:lnTo>
                <a:lnTo>
                  <a:pt x="272" y="251"/>
                </a:lnTo>
                <a:lnTo>
                  <a:pt x="282" y="239"/>
                </a:lnTo>
                <a:lnTo>
                  <a:pt x="289" y="226"/>
                </a:lnTo>
                <a:lnTo>
                  <a:pt x="295" y="212"/>
                </a:lnTo>
                <a:lnTo>
                  <a:pt x="300" y="198"/>
                </a:lnTo>
                <a:lnTo>
                  <a:pt x="304" y="183"/>
                </a:lnTo>
                <a:lnTo>
                  <a:pt x="306" y="168"/>
                </a:lnTo>
                <a:lnTo>
                  <a:pt x="307" y="153"/>
                </a:lnTo>
                <a:lnTo>
                  <a:pt x="306" y="138"/>
                </a:lnTo>
                <a:lnTo>
                  <a:pt x="304" y="123"/>
                </a:lnTo>
                <a:lnTo>
                  <a:pt x="300" y="109"/>
                </a:lnTo>
                <a:lnTo>
                  <a:pt x="295" y="95"/>
                </a:lnTo>
                <a:lnTo>
                  <a:pt x="289" y="81"/>
                </a:lnTo>
                <a:lnTo>
                  <a:pt x="282" y="68"/>
                </a:lnTo>
                <a:lnTo>
                  <a:pt x="272" y="57"/>
                </a:lnTo>
                <a:lnTo>
                  <a:pt x="262" y="45"/>
                </a:lnTo>
                <a:lnTo>
                  <a:pt x="250" y="35"/>
                </a:lnTo>
                <a:lnTo>
                  <a:pt x="239" y="26"/>
                </a:lnTo>
                <a:lnTo>
                  <a:pt x="226" y="19"/>
                </a:lnTo>
                <a:lnTo>
                  <a:pt x="212" y="12"/>
                </a:lnTo>
                <a:lnTo>
                  <a:pt x="199" y="7"/>
                </a:lnTo>
                <a:lnTo>
                  <a:pt x="184" y="4"/>
                </a:lnTo>
                <a:lnTo>
                  <a:pt x="169" y="1"/>
                </a:lnTo>
                <a:lnTo>
                  <a:pt x="154" y="0"/>
                </a:lnTo>
                <a:lnTo>
                  <a:pt x="123" y="4"/>
                </a:lnTo>
                <a:lnTo>
                  <a:pt x="94" y="13"/>
                </a:lnTo>
                <a:lnTo>
                  <a:pt x="67" y="27"/>
                </a:lnTo>
                <a:lnTo>
                  <a:pt x="45" y="45"/>
                </a:lnTo>
                <a:lnTo>
                  <a:pt x="27" y="68"/>
                </a:lnTo>
                <a:lnTo>
                  <a:pt x="12" y="94"/>
                </a:lnTo>
                <a:lnTo>
                  <a:pt x="4" y="122"/>
                </a:lnTo>
                <a:lnTo>
                  <a:pt x="0" y="153"/>
                </a:lnTo>
                <a:lnTo>
                  <a:pt x="2" y="168"/>
                </a:lnTo>
                <a:lnTo>
                  <a:pt x="4" y="183"/>
                </a:lnTo>
                <a:lnTo>
                  <a:pt x="7" y="198"/>
                </a:lnTo>
                <a:lnTo>
                  <a:pt x="12" y="212"/>
                </a:lnTo>
                <a:lnTo>
                  <a:pt x="19" y="226"/>
                </a:lnTo>
                <a:lnTo>
                  <a:pt x="26" y="239"/>
                </a:lnTo>
                <a:lnTo>
                  <a:pt x="35" y="251"/>
                </a:lnTo>
                <a:lnTo>
                  <a:pt x="45" y="263"/>
                </a:lnTo>
                <a:lnTo>
                  <a:pt x="57" y="273"/>
                </a:lnTo>
                <a:lnTo>
                  <a:pt x="68" y="282"/>
                </a:lnTo>
                <a:lnTo>
                  <a:pt x="81" y="289"/>
                </a:lnTo>
                <a:lnTo>
                  <a:pt x="95" y="296"/>
                </a:lnTo>
                <a:lnTo>
                  <a:pt x="109" y="301"/>
                </a:lnTo>
                <a:lnTo>
                  <a:pt x="124" y="304"/>
                </a:lnTo>
                <a:lnTo>
                  <a:pt x="139" y="307"/>
                </a:lnTo>
                <a:lnTo>
                  <a:pt x="154" y="308"/>
                </a:lnTo>
                <a:close/>
              </a:path>
            </a:pathLst>
          </a:custGeom>
          <a:noFill/>
          <a:ln w="9525">
            <a:solidFill>
              <a:schemeClr val="accent6"/>
            </a:solidFill>
            <a:round/>
            <a:headEnd/>
            <a:tailEnd/>
          </a:ln>
          <a:extLst/>
        </p:spPr>
        <p:txBody>
          <a:bodyPr vert="horz" wrap="square" lIns="124297" tIns="62148" rIns="124297" bIns="62148" numCol="1" anchor="t" anchorCtr="0" compatLnSpc="1">
            <a:prstTxWarp prst="textNoShape">
              <a:avLst/>
            </a:prstTxWarp>
          </a:bodyPr>
          <a:lstStyle/>
          <a:p>
            <a:pPr defTabSz="914225"/>
            <a:endParaRPr lang="en-US" sz="1903">
              <a:solidFill>
                <a:srgbClr val="000000"/>
              </a:solidFill>
            </a:endParaRPr>
          </a:p>
        </p:txBody>
      </p:sp>
      <p:sp>
        <p:nvSpPr>
          <p:cNvPr id="54" name="Freeform 14"/>
          <p:cNvSpPr>
            <a:spLocks/>
          </p:cNvSpPr>
          <p:nvPr/>
        </p:nvSpPr>
        <p:spPr bwMode="auto">
          <a:xfrm>
            <a:off x="9195945" y="1710785"/>
            <a:ext cx="1118916" cy="1125910"/>
          </a:xfrm>
          <a:custGeom>
            <a:avLst/>
            <a:gdLst>
              <a:gd name="T0" fmla="*/ 0 w 275"/>
              <a:gd name="T1" fmla="*/ 137 h 276"/>
              <a:gd name="T2" fmla="*/ 2 w 275"/>
              <a:gd name="T3" fmla="*/ 124 h 276"/>
              <a:gd name="T4" fmla="*/ 3 w 275"/>
              <a:gd name="T5" fmla="*/ 111 h 276"/>
              <a:gd name="T6" fmla="*/ 6 w 275"/>
              <a:gd name="T7" fmla="*/ 98 h 276"/>
              <a:gd name="T8" fmla="*/ 11 w 275"/>
              <a:gd name="T9" fmla="*/ 86 h 276"/>
              <a:gd name="T10" fmla="*/ 17 w 275"/>
              <a:gd name="T11" fmla="*/ 74 h 276"/>
              <a:gd name="T12" fmla="*/ 24 w 275"/>
              <a:gd name="T13" fmla="*/ 61 h 276"/>
              <a:gd name="T14" fmla="*/ 32 w 275"/>
              <a:gd name="T15" fmla="*/ 51 h 276"/>
              <a:gd name="T16" fmla="*/ 41 w 275"/>
              <a:gd name="T17" fmla="*/ 41 h 276"/>
              <a:gd name="T18" fmla="*/ 51 w 275"/>
              <a:gd name="T19" fmla="*/ 31 h 276"/>
              <a:gd name="T20" fmla="*/ 62 w 275"/>
              <a:gd name="T21" fmla="*/ 23 h 276"/>
              <a:gd name="T22" fmla="*/ 73 w 275"/>
              <a:gd name="T23" fmla="*/ 17 h 276"/>
              <a:gd name="T24" fmla="*/ 85 w 275"/>
              <a:gd name="T25" fmla="*/ 11 h 276"/>
              <a:gd name="T26" fmla="*/ 97 w 275"/>
              <a:gd name="T27" fmla="*/ 6 h 276"/>
              <a:gd name="T28" fmla="*/ 110 w 275"/>
              <a:gd name="T29" fmla="*/ 3 h 276"/>
              <a:gd name="T30" fmla="*/ 124 w 275"/>
              <a:gd name="T31" fmla="*/ 2 h 276"/>
              <a:gd name="T32" fmla="*/ 138 w 275"/>
              <a:gd name="T33" fmla="*/ 0 h 276"/>
              <a:gd name="T34" fmla="*/ 151 w 275"/>
              <a:gd name="T35" fmla="*/ 2 h 276"/>
              <a:gd name="T36" fmla="*/ 165 w 275"/>
              <a:gd name="T37" fmla="*/ 3 h 276"/>
              <a:gd name="T38" fmla="*/ 178 w 275"/>
              <a:gd name="T39" fmla="*/ 6 h 276"/>
              <a:gd name="T40" fmla="*/ 191 w 275"/>
              <a:gd name="T41" fmla="*/ 11 h 276"/>
              <a:gd name="T42" fmla="*/ 202 w 275"/>
              <a:gd name="T43" fmla="*/ 17 h 276"/>
              <a:gd name="T44" fmla="*/ 214 w 275"/>
              <a:gd name="T45" fmla="*/ 23 h 276"/>
              <a:gd name="T46" fmla="*/ 224 w 275"/>
              <a:gd name="T47" fmla="*/ 31 h 276"/>
              <a:gd name="T48" fmla="*/ 234 w 275"/>
              <a:gd name="T49" fmla="*/ 41 h 276"/>
              <a:gd name="T50" fmla="*/ 244 w 275"/>
              <a:gd name="T51" fmla="*/ 51 h 276"/>
              <a:gd name="T52" fmla="*/ 252 w 275"/>
              <a:gd name="T53" fmla="*/ 61 h 276"/>
              <a:gd name="T54" fmla="*/ 259 w 275"/>
              <a:gd name="T55" fmla="*/ 74 h 276"/>
              <a:gd name="T56" fmla="*/ 264 w 275"/>
              <a:gd name="T57" fmla="*/ 86 h 276"/>
              <a:gd name="T58" fmla="*/ 269 w 275"/>
              <a:gd name="T59" fmla="*/ 98 h 276"/>
              <a:gd name="T60" fmla="*/ 273 w 275"/>
              <a:gd name="T61" fmla="*/ 111 h 276"/>
              <a:gd name="T62" fmla="*/ 274 w 275"/>
              <a:gd name="T63" fmla="*/ 124 h 276"/>
              <a:gd name="T64" fmla="*/ 275 w 275"/>
              <a:gd name="T65" fmla="*/ 137 h 276"/>
              <a:gd name="T66" fmla="*/ 273 w 275"/>
              <a:gd name="T67" fmla="*/ 165 h 276"/>
              <a:gd name="T68" fmla="*/ 264 w 275"/>
              <a:gd name="T69" fmla="*/ 192 h 276"/>
              <a:gd name="T70" fmla="*/ 252 w 275"/>
              <a:gd name="T71" fmla="*/ 215 h 276"/>
              <a:gd name="T72" fmla="*/ 234 w 275"/>
              <a:gd name="T73" fmla="*/ 235 h 276"/>
              <a:gd name="T74" fmla="*/ 215 w 275"/>
              <a:gd name="T75" fmla="*/ 251 h 276"/>
              <a:gd name="T76" fmla="*/ 191 w 275"/>
              <a:gd name="T77" fmla="*/ 265 h 276"/>
              <a:gd name="T78" fmla="*/ 165 w 275"/>
              <a:gd name="T79" fmla="*/ 273 h 276"/>
              <a:gd name="T80" fmla="*/ 138 w 275"/>
              <a:gd name="T81" fmla="*/ 276 h 276"/>
              <a:gd name="T82" fmla="*/ 124 w 275"/>
              <a:gd name="T83" fmla="*/ 274 h 276"/>
              <a:gd name="T84" fmla="*/ 110 w 275"/>
              <a:gd name="T85" fmla="*/ 273 h 276"/>
              <a:gd name="T86" fmla="*/ 97 w 275"/>
              <a:gd name="T87" fmla="*/ 270 h 276"/>
              <a:gd name="T88" fmla="*/ 85 w 275"/>
              <a:gd name="T89" fmla="*/ 265 h 276"/>
              <a:gd name="T90" fmla="*/ 73 w 275"/>
              <a:gd name="T91" fmla="*/ 259 h 276"/>
              <a:gd name="T92" fmla="*/ 62 w 275"/>
              <a:gd name="T93" fmla="*/ 253 h 276"/>
              <a:gd name="T94" fmla="*/ 51 w 275"/>
              <a:gd name="T95" fmla="*/ 245 h 276"/>
              <a:gd name="T96" fmla="*/ 41 w 275"/>
              <a:gd name="T97" fmla="*/ 235 h 276"/>
              <a:gd name="T98" fmla="*/ 32 w 275"/>
              <a:gd name="T99" fmla="*/ 225 h 276"/>
              <a:gd name="T100" fmla="*/ 24 w 275"/>
              <a:gd name="T101" fmla="*/ 215 h 276"/>
              <a:gd name="T102" fmla="*/ 17 w 275"/>
              <a:gd name="T103" fmla="*/ 202 h 276"/>
              <a:gd name="T104" fmla="*/ 11 w 275"/>
              <a:gd name="T105" fmla="*/ 190 h 276"/>
              <a:gd name="T106" fmla="*/ 6 w 275"/>
              <a:gd name="T107" fmla="*/ 178 h 276"/>
              <a:gd name="T108" fmla="*/ 3 w 275"/>
              <a:gd name="T109" fmla="*/ 165 h 276"/>
              <a:gd name="T110" fmla="*/ 2 w 275"/>
              <a:gd name="T111" fmla="*/ 151 h 276"/>
              <a:gd name="T112" fmla="*/ 0 w 275"/>
              <a:gd name="T113" fmla="*/ 13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5" h="276">
                <a:moveTo>
                  <a:pt x="0" y="137"/>
                </a:moveTo>
                <a:lnTo>
                  <a:pt x="2" y="124"/>
                </a:lnTo>
                <a:lnTo>
                  <a:pt x="3" y="111"/>
                </a:lnTo>
                <a:lnTo>
                  <a:pt x="6" y="98"/>
                </a:lnTo>
                <a:lnTo>
                  <a:pt x="11" y="86"/>
                </a:lnTo>
                <a:lnTo>
                  <a:pt x="17" y="74"/>
                </a:lnTo>
                <a:lnTo>
                  <a:pt x="24" y="61"/>
                </a:lnTo>
                <a:lnTo>
                  <a:pt x="32" y="51"/>
                </a:lnTo>
                <a:lnTo>
                  <a:pt x="41" y="41"/>
                </a:lnTo>
                <a:lnTo>
                  <a:pt x="51" y="31"/>
                </a:lnTo>
                <a:lnTo>
                  <a:pt x="62" y="23"/>
                </a:lnTo>
                <a:lnTo>
                  <a:pt x="73" y="17"/>
                </a:lnTo>
                <a:lnTo>
                  <a:pt x="85" y="11"/>
                </a:lnTo>
                <a:lnTo>
                  <a:pt x="97" y="6"/>
                </a:lnTo>
                <a:lnTo>
                  <a:pt x="110" y="3"/>
                </a:lnTo>
                <a:lnTo>
                  <a:pt x="124" y="2"/>
                </a:lnTo>
                <a:lnTo>
                  <a:pt x="138" y="0"/>
                </a:lnTo>
                <a:lnTo>
                  <a:pt x="151" y="2"/>
                </a:lnTo>
                <a:lnTo>
                  <a:pt x="165" y="3"/>
                </a:lnTo>
                <a:lnTo>
                  <a:pt x="178" y="6"/>
                </a:lnTo>
                <a:lnTo>
                  <a:pt x="191" y="11"/>
                </a:lnTo>
                <a:lnTo>
                  <a:pt x="202" y="17"/>
                </a:lnTo>
                <a:lnTo>
                  <a:pt x="214" y="23"/>
                </a:lnTo>
                <a:lnTo>
                  <a:pt x="224" y="31"/>
                </a:lnTo>
                <a:lnTo>
                  <a:pt x="234" y="41"/>
                </a:lnTo>
                <a:lnTo>
                  <a:pt x="244" y="51"/>
                </a:lnTo>
                <a:lnTo>
                  <a:pt x="252" y="61"/>
                </a:lnTo>
                <a:lnTo>
                  <a:pt x="259" y="74"/>
                </a:lnTo>
                <a:lnTo>
                  <a:pt x="264" y="86"/>
                </a:lnTo>
                <a:lnTo>
                  <a:pt x="269" y="98"/>
                </a:lnTo>
                <a:lnTo>
                  <a:pt x="273" y="111"/>
                </a:lnTo>
                <a:lnTo>
                  <a:pt x="274" y="124"/>
                </a:lnTo>
                <a:lnTo>
                  <a:pt x="275" y="137"/>
                </a:lnTo>
                <a:lnTo>
                  <a:pt x="273" y="165"/>
                </a:lnTo>
                <a:lnTo>
                  <a:pt x="264" y="192"/>
                </a:lnTo>
                <a:lnTo>
                  <a:pt x="252" y="215"/>
                </a:lnTo>
                <a:lnTo>
                  <a:pt x="234" y="235"/>
                </a:lnTo>
                <a:lnTo>
                  <a:pt x="215" y="251"/>
                </a:lnTo>
                <a:lnTo>
                  <a:pt x="191" y="265"/>
                </a:lnTo>
                <a:lnTo>
                  <a:pt x="165" y="273"/>
                </a:lnTo>
                <a:lnTo>
                  <a:pt x="138" y="276"/>
                </a:lnTo>
                <a:lnTo>
                  <a:pt x="124" y="274"/>
                </a:lnTo>
                <a:lnTo>
                  <a:pt x="110" y="273"/>
                </a:lnTo>
                <a:lnTo>
                  <a:pt x="97" y="270"/>
                </a:lnTo>
                <a:lnTo>
                  <a:pt x="85" y="265"/>
                </a:lnTo>
                <a:lnTo>
                  <a:pt x="73" y="259"/>
                </a:lnTo>
                <a:lnTo>
                  <a:pt x="62" y="253"/>
                </a:lnTo>
                <a:lnTo>
                  <a:pt x="51" y="245"/>
                </a:lnTo>
                <a:lnTo>
                  <a:pt x="41" y="235"/>
                </a:lnTo>
                <a:lnTo>
                  <a:pt x="32" y="225"/>
                </a:lnTo>
                <a:lnTo>
                  <a:pt x="24" y="215"/>
                </a:lnTo>
                <a:lnTo>
                  <a:pt x="17" y="202"/>
                </a:lnTo>
                <a:lnTo>
                  <a:pt x="11" y="190"/>
                </a:lnTo>
                <a:lnTo>
                  <a:pt x="6" y="178"/>
                </a:lnTo>
                <a:lnTo>
                  <a:pt x="3" y="165"/>
                </a:lnTo>
                <a:lnTo>
                  <a:pt x="2" y="151"/>
                </a:lnTo>
                <a:lnTo>
                  <a:pt x="0" y="137"/>
                </a:lnTo>
                <a:close/>
              </a:path>
            </a:pathLst>
          </a:custGeom>
          <a:noFill/>
          <a:ln>
            <a:solidFill>
              <a:schemeClr val="accent6"/>
            </a:solidFill>
          </a:ln>
        </p:spPr>
        <p:txBody>
          <a:bodyPr vert="horz" wrap="square" lIns="124297" tIns="62148" rIns="124297" bIns="62148" numCol="1" anchor="t" anchorCtr="0" compatLnSpc="1">
            <a:prstTxWarp prst="textNoShape">
              <a:avLst/>
            </a:prstTxWarp>
          </a:bodyPr>
          <a:lstStyle/>
          <a:p>
            <a:pPr defTabSz="914225"/>
            <a:endParaRPr lang="en-US" sz="1903">
              <a:solidFill>
                <a:srgbClr val="000000"/>
              </a:solidFill>
            </a:endParaRPr>
          </a:p>
        </p:txBody>
      </p:sp>
      <p:pic>
        <p:nvPicPr>
          <p:cNvPr id="30" name="Picture 29"/>
          <p:cNvPicPr>
            <a:picLocks noChangeAspect="1"/>
          </p:cNvPicPr>
          <p:nvPr/>
        </p:nvPicPr>
        <p:blipFill rotWithShape="1">
          <a:blip r:embed="rId5"/>
          <a:srcRect b="15141"/>
          <a:stretch/>
        </p:blipFill>
        <p:spPr>
          <a:xfrm>
            <a:off x="2027158" y="4800406"/>
            <a:ext cx="1554599" cy="1326653"/>
          </a:xfrm>
          <a:prstGeom prst="rect">
            <a:avLst/>
          </a:prstGeom>
        </p:spPr>
      </p:pic>
      <p:grpSp>
        <p:nvGrpSpPr>
          <p:cNvPr id="31" name="Group 30"/>
          <p:cNvGrpSpPr/>
          <p:nvPr/>
        </p:nvGrpSpPr>
        <p:grpSpPr>
          <a:xfrm>
            <a:off x="2027158" y="5305052"/>
            <a:ext cx="914644" cy="990638"/>
            <a:chOff x="2714171" y="4852898"/>
            <a:chExt cx="1267002" cy="1524442"/>
          </a:xfrm>
        </p:grpSpPr>
        <p:pic>
          <p:nvPicPr>
            <p:cNvPr id="33" name="Picture 32"/>
            <p:cNvPicPr>
              <a:picLocks noChangeAspect="1"/>
            </p:cNvPicPr>
            <p:nvPr/>
          </p:nvPicPr>
          <p:blipFill rotWithShape="1">
            <a:blip r:embed="rId6"/>
            <a:srcRect t="29957" r="41183"/>
            <a:stretch/>
          </p:blipFill>
          <p:spPr>
            <a:xfrm>
              <a:off x="2714171" y="4852898"/>
              <a:ext cx="1267002" cy="1524442"/>
            </a:xfrm>
            <a:prstGeom prst="rect">
              <a:avLst/>
            </a:prstGeom>
          </p:spPr>
        </p:pic>
        <p:sp>
          <p:nvSpPr>
            <p:cNvPr id="32" name="Rectangle 31"/>
            <p:cNvSpPr/>
            <p:nvPr/>
          </p:nvSpPr>
          <p:spPr bwMode="auto">
            <a:xfrm>
              <a:off x="2842986" y="5112948"/>
              <a:ext cx="1034306" cy="112298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nvGrpSpPr>
          <p:cNvPr id="34" name="Group 33"/>
          <p:cNvGrpSpPr/>
          <p:nvPr/>
        </p:nvGrpSpPr>
        <p:grpSpPr>
          <a:xfrm>
            <a:off x="2242309" y="5162524"/>
            <a:ext cx="1078421" cy="326458"/>
            <a:chOff x="8608853" y="3769339"/>
            <a:chExt cx="1540580" cy="346431"/>
          </a:xfrm>
          <a:solidFill>
            <a:srgbClr val="252525"/>
          </a:solidFill>
        </p:grpSpPr>
        <p:sp>
          <p:nvSpPr>
            <p:cNvPr id="35" name="Oval 6"/>
            <p:cNvSpPr>
              <a:spLocks noChangeArrowheads="1"/>
            </p:cNvSpPr>
            <p:nvPr/>
          </p:nvSpPr>
          <p:spPr bwMode="auto">
            <a:xfrm>
              <a:off x="9919543" y="3769339"/>
              <a:ext cx="229890" cy="3464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6" name="Rectangle 7"/>
            <p:cNvSpPr>
              <a:spLocks noChangeArrowheads="1"/>
            </p:cNvSpPr>
            <p:nvPr/>
          </p:nvSpPr>
          <p:spPr bwMode="auto">
            <a:xfrm>
              <a:off x="8840339" y="3884284"/>
              <a:ext cx="113348" cy="1213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7" name="Rectangle 8"/>
            <p:cNvSpPr>
              <a:spLocks noChangeArrowheads="1"/>
            </p:cNvSpPr>
            <p:nvPr/>
          </p:nvSpPr>
          <p:spPr bwMode="auto">
            <a:xfrm>
              <a:off x="8608853" y="3884284"/>
              <a:ext cx="116541" cy="1213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8" name="Rectangle 9"/>
            <p:cNvSpPr>
              <a:spLocks noChangeArrowheads="1"/>
            </p:cNvSpPr>
            <p:nvPr/>
          </p:nvSpPr>
          <p:spPr bwMode="auto">
            <a:xfrm>
              <a:off x="9070229" y="3884284"/>
              <a:ext cx="114945" cy="1213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9" name="Rectangle 10"/>
            <p:cNvSpPr>
              <a:spLocks noChangeArrowheads="1"/>
            </p:cNvSpPr>
            <p:nvPr/>
          </p:nvSpPr>
          <p:spPr bwMode="auto">
            <a:xfrm>
              <a:off x="9300118" y="3884284"/>
              <a:ext cx="116541" cy="1213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grpSp>
      <p:grpSp>
        <p:nvGrpSpPr>
          <p:cNvPr id="41" name="Group 40"/>
          <p:cNvGrpSpPr/>
          <p:nvPr/>
        </p:nvGrpSpPr>
        <p:grpSpPr>
          <a:xfrm>
            <a:off x="2026043" y="5543471"/>
            <a:ext cx="914270" cy="593632"/>
            <a:chOff x="8373104" y="4162316"/>
            <a:chExt cx="1273816" cy="693420"/>
          </a:xfrm>
          <a:solidFill>
            <a:srgbClr val="252525"/>
          </a:solidFill>
        </p:grpSpPr>
        <p:sp>
          <p:nvSpPr>
            <p:cNvPr id="42" name="Rectangle 41"/>
            <p:cNvSpPr/>
            <p:nvPr/>
          </p:nvSpPr>
          <p:spPr bwMode="auto">
            <a:xfrm>
              <a:off x="8373104" y="4162316"/>
              <a:ext cx="130340" cy="69342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43" name="Rectangle 42"/>
            <p:cNvSpPr/>
            <p:nvPr/>
          </p:nvSpPr>
          <p:spPr bwMode="auto">
            <a:xfrm>
              <a:off x="9539288" y="4162316"/>
              <a:ext cx="107632" cy="69342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grpSp>
    </p:spTree>
    <p:extLst>
      <p:ext uri="{BB962C8B-B14F-4D97-AF65-F5344CB8AC3E}">
        <p14:creationId xmlns:p14="http://schemas.microsoft.com/office/powerpoint/2010/main" val="9653417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4.16667E-6 -3.33333E-6 L 3.95833E-6 0.07223 " pathEditMode="relative" rAng="0" ptsTypes="AA">
                                      <p:cBhvr>
                                        <p:cTn id="6" dur="1750" fill="hold"/>
                                        <p:tgtEl>
                                          <p:spTgt spid="31"/>
                                        </p:tgtEl>
                                        <p:attrNameLst>
                                          <p:attrName>ppt_x</p:attrName>
                                          <p:attrName>ppt_y</p:attrName>
                                        </p:attrNameLst>
                                      </p:cBhvr>
                                      <p:rCtr x="0" y="4236"/>
                                    </p:animMotion>
                                  </p:childTnLst>
                                </p:cTn>
                              </p:par>
                              <p:par>
                                <p:cTn id="7" presetID="6" presetClass="emph" presetSubtype="0" decel="100000" fill="hold" nodeType="withEffect">
                                  <p:stCondLst>
                                    <p:cond delay="0"/>
                                  </p:stCondLst>
                                  <p:childTnLst>
                                    <p:animScale>
                                      <p:cBhvr>
                                        <p:cTn id="8" dur="1750" fill="hold"/>
                                        <p:tgtEl>
                                          <p:spTgt spid="30"/>
                                        </p:tgtEl>
                                      </p:cBhvr>
                                      <p:by x="100000" y="75000"/>
                                    </p:animScale>
                                  </p:childTnLst>
                                </p:cTn>
                              </p:par>
                            </p:childTnLst>
                          </p:cTn>
                        </p:par>
                        <p:par>
                          <p:cTn id="9" fill="hold">
                            <p:stCondLst>
                              <p:cond delay="1750"/>
                            </p:stCondLst>
                            <p:childTnLst>
                              <p:par>
                                <p:cTn id="10" presetID="22" presetClass="entr" presetSubtype="8"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par>
                          <p:cTn id="13" fill="hold">
                            <p:stCondLst>
                              <p:cond delay="2250"/>
                            </p:stCondLst>
                            <p:childTnLst>
                              <p:par>
                                <p:cTn id="14" presetID="10" presetClass="entr" presetSubtype="0" repeatCount="3000" fill="hold" grpId="0" nodeType="after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250"/>
                                        <p:tgtEl>
                                          <p:spTgt spid="54"/>
                                        </p:tgtEl>
                                      </p:cBhvr>
                                    </p:animEffect>
                                  </p:childTnLst>
                                </p:cTn>
                              </p:par>
                            </p:childTnLst>
                          </p:cTn>
                        </p:par>
                        <p:par>
                          <p:cTn id="17" fill="hold">
                            <p:stCondLst>
                              <p:cond delay="3000"/>
                            </p:stCondLst>
                            <p:childTnLst>
                              <p:par>
                                <p:cTn id="18" presetID="10" presetClass="entr" presetSubtype="0" repeatCount="3000"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250"/>
                                        <p:tgtEl>
                                          <p:spTgt spid="53"/>
                                        </p:tgtEl>
                                      </p:cBhvr>
                                    </p:animEffect>
                                  </p:childTnLst>
                                </p:cTn>
                              </p:par>
                            </p:childTnLst>
                          </p:cTn>
                        </p:par>
                        <p:par>
                          <p:cTn id="21" fill="hold">
                            <p:stCondLst>
                              <p:cond delay="3750"/>
                            </p:stCondLst>
                            <p:childTnLst>
                              <p:par>
                                <p:cTn id="22" presetID="10" presetClass="entr" presetSubtype="0" repeatCount="3000"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250"/>
                                        <p:tgtEl>
                                          <p:spTgt spid="51"/>
                                        </p:tgtEl>
                                      </p:cBhvr>
                                    </p:animEffect>
                                  </p:childTnLst>
                                </p:cTn>
                              </p:par>
                            </p:childTnLst>
                          </p:cTn>
                        </p:par>
                        <p:par>
                          <p:cTn id="25" fill="hold">
                            <p:stCondLst>
                              <p:cond delay="4500"/>
                            </p:stCondLst>
                            <p:childTnLst>
                              <p:par>
                                <p:cTn id="26" presetID="10" presetClass="entr" presetSubtype="0" repeatCount="300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250"/>
                                        <p:tgtEl>
                                          <p:spTgt spid="50"/>
                                        </p:tgtEl>
                                      </p:cBhvr>
                                    </p:animEffect>
                                  </p:childTnLst>
                                </p:cTn>
                              </p:par>
                            </p:childTnLst>
                          </p:cTn>
                        </p:par>
                        <p:par>
                          <p:cTn id="29" fill="hold">
                            <p:stCondLst>
                              <p:cond delay="5250"/>
                            </p:stCondLst>
                            <p:childTnLst>
                              <p:par>
                                <p:cTn id="30" presetID="10" presetClass="entr" presetSubtype="0" repeatCount="3000"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250"/>
                                        <p:tgtEl>
                                          <p:spTgt spid="49"/>
                                        </p:tgtEl>
                                      </p:cBhvr>
                                    </p:animEffect>
                                  </p:childTnLst>
                                </p:cTn>
                              </p:par>
                            </p:childTnLst>
                          </p:cTn>
                        </p:par>
                        <p:par>
                          <p:cTn id="33" fill="hold">
                            <p:stCondLst>
                              <p:cond delay="6000"/>
                            </p:stCondLst>
                            <p:childTnLst>
                              <p:par>
                                <p:cTn id="34" presetID="10" presetClass="entr" presetSubtype="0" repeatCount="3000"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250"/>
                                        <p:tgtEl>
                                          <p:spTgt spid="48"/>
                                        </p:tgtEl>
                                      </p:cBhvr>
                                    </p:animEffect>
                                  </p:childTnLst>
                                </p:cTn>
                              </p:par>
                            </p:childTnLst>
                          </p:cTn>
                        </p:par>
                        <p:par>
                          <p:cTn id="37" fill="hold">
                            <p:stCondLst>
                              <p:cond delay="6750"/>
                            </p:stCondLst>
                            <p:childTnLst>
                              <p:par>
                                <p:cTn id="38" presetID="22" presetClass="exit" presetSubtype="4" fill="hold" nodeType="afterEffect">
                                  <p:stCondLst>
                                    <p:cond delay="0"/>
                                  </p:stCondLst>
                                  <p:childTnLst>
                                    <p:animEffect transition="out" filter="wipe(down)">
                                      <p:cBhvr>
                                        <p:cTn id="39" dur="500"/>
                                        <p:tgtEl>
                                          <p:spTgt spid="40"/>
                                        </p:tgtEl>
                                      </p:cBhvr>
                                    </p:animEffect>
                                    <p:set>
                                      <p:cBhvr>
                                        <p:cTn id="40" dur="1" fill="hold">
                                          <p:stCondLst>
                                            <p:cond delay="499"/>
                                          </p:stCondLst>
                                        </p:cTn>
                                        <p:tgtEl>
                                          <p:spTgt spid="40"/>
                                        </p:tgtEl>
                                        <p:attrNameLst>
                                          <p:attrName>style.visibility</p:attrName>
                                        </p:attrNameLst>
                                      </p:cBhvr>
                                      <p:to>
                                        <p:strVal val="hidden"/>
                                      </p:to>
                                    </p:set>
                                  </p:childTnLst>
                                </p:cTn>
                              </p:par>
                            </p:childTnLst>
                          </p:cTn>
                        </p:par>
                        <p:par>
                          <p:cTn id="41" fill="hold">
                            <p:stCondLst>
                              <p:cond delay="7250"/>
                            </p:stCondLst>
                            <p:childTnLst>
                              <p:par>
                                <p:cTn id="42" presetID="10" presetClass="exit" presetSubtype="0" fill="hold" grpId="1" nodeType="afterEffect">
                                  <p:stCondLst>
                                    <p:cond delay="0"/>
                                  </p:stCondLst>
                                  <p:childTnLst>
                                    <p:animEffect transition="out" filter="fade">
                                      <p:cBhvr>
                                        <p:cTn id="43" dur="500"/>
                                        <p:tgtEl>
                                          <p:spTgt spid="54"/>
                                        </p:tgtEl>
                                      </p:cBhvr>
                                    </p:animEffect>
                                    <p:set>
                                      <p:cBhvr>
                                        <p:cTn id="44" dur="1" fill="hold">
                                          <p:stCondLst>
                                            <p:cond delay="499"/>
                                          </p:stCondLst>
                                        </p:cTn>
                                        <p:tgtEl>
                                          <p:spTgt spid="54"/>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53"/>
                                        </p:tgtEl>
                                      </p:cBhvr>
                                    </p:animEffect>
                                    <p:set>
                                      <p:cBhvr>
                                        <p:cTn id="47" dur="1" fill="hold">
                                          <p:stCondLst>
                                            <p:cond delay="499"/>
                                          </p:stCondLst>
                                        </p:cTn>
                                        <p:tgtEl>
                                          <p:spTgt spid="53"/>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51"/>
                                        </p:tgtEl>
                                      </p:cBhvr>
                                    </p:animEffect>
                                    <p:set>
                                      <p:cBhvr>
                                        <p:cTn id="50" dur="1" fill="hold">
                                          <p:stCondLst>
                                            <p:cond delay="499"/>
                                          </p:stCondLst>
                                        </p:cTn>
                                        <p:tgtEl>
                                          <p:spTgt spid="5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50"/>
                                        </p:tgtEl>
                                      </p:cBhvr>
                                    </p:animEffect>
                                    <p:set>
                                      <p:cBhvr>
                                        <p:cTn id="53" dur="1" fill="hold">
                                          <p:stCondLst>
                                            <p:cond delay="499"/>
                                          </p:stCondLst>
                                        </p:cTn>
                                        <p:tgtEl>
                                          <p:spTgt spid="50"/>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49"/>
                                        </p:tgtEl>
                                      </p:cBhvr>
                                    </p:animEffect>
                                    <p:set>
                                      <p:cBhvr>
                                        <p:cTn id="56" dur="1" fill="hold">
                                          <p:stCondLst>
                                            <p:cond delay="499"/>
                                          </p:stCondLst>
                                        </p:cTn>
                                        <p:tgtEl>
                                          <p:spTgt spid="4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48"/>
                                        </p:tgtEl>
                                      </p:cBhvr>
                                    </p:animEffect>
                                    <p:set>
                                      <p:cBhvr>
                                        <p:cTn id="59" dur="1" fill="hold">
                                          <p:stCondLst>
                                            <p:cond delay="4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9" grpId="0" animBg="1"/>
      <p:bldP spid="49" grpId="1" animBg="1"/>
      <p:bldP spid="50" grpId="0" animBg="1"/>
      <p:bldP spid="50" grpId="1" animBg="1"/>
      <p:bldP spid="51" grpId="0" animBg="1"/>
      <p:bldP spid="51" grpId="1" animBg="1"/>
      <p:bldP spid="53" grpId="0" animBg="1"/>
      <p:bldP spid="53" grpId="1" animBg="1"/>
      <p:bldP spid="54" grpId="0" animBg="1"/>
      <p:bldP spid="5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487"/>
            <a:ext cx="12182575" cy="6857027"/>
          </a:xfrm>
          <a:prstGeom prst="rect">
            <a:avLst/>
          </a:prstGeom>
        </p:spPr>
      </p:pic>
      <p:sp>
        <p:nvSpPr>
          <p:cNvPr id="4" name="Rectangle 3">
            <a:extLst>
              <a:ext uri="{FF2B5EF4-FFF2-40B4-BE49-F238E27FC236}">
                <a16:creationId xmlns:a16="http://schemas.microsoft.com/office/drawing/2014/main" id="{A82B49C3-3F30-524E-9B3E-94145B1BCEA3}"/>
              </a:ext>
            </a:extLst>
          </p:cNvPr>
          <p:cNvSpPr/>
          <p:nvPr/>
        </p:nvSpPr>
        <p:spPr bwMode="auto">
          <a:xfrm>
            <a:off x="0" y="0"/>
            <a:ext cx="12192000"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9E360A85-0DF6-7B4E-808F-959F07896973}"/>
              </a:ext>
            </a:extLst>
          </p:cNvPr>
          <p:cNvSpPr/>
          <p:nvPr/>
        </p:nvSpPr>
        <p:spPr bwMode="auto">
          <a:xfrm>
            <a:off x="-9424" y="0"/>
            <a:ext cx="12192000" cy="6863713"/>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1"/>
          <p:cNvSpPr txBox="1">
            <a:spLocks/>
          </p:cNvSpPr>
          <p:nvPr/>
        </p:nvSpPr>
        <p:spPr>
          <a:xfrm>
            <a:off x="270066" y="2979233"/>
            <a:ext cx="11654187" cy="899537"/>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a:ln w="3175">
                  <a:noFill/>
                </a:ln>
                <a:solidFill>
                  <a:schemeClr val="bg1"/>
                </a:solidFill>
                <a:effectLst/>
                <a:latin typeface="+mj-lt"/>
                <a:ea typeface="+mn-ea"/>
                <a:cs typeface="Segoe UI" pitchFamily="34" charset="0"/>
              </a:defRPr>
            </a:lvl1pPr>
          </a:lstStyle>
          <a:p>
            <a:r>
              <a:rPr lang="en-US" sz="4800" dirty="0">
                <a:gradFill>
                  <a:gsLst>
                    <a:gs pos="64602">
                      <a:schemeClr val="tx1"/>
                    </a:gs>
                    <a:gs pos="30000">
                      <a:schemeClr val="tx1"/>
                    </a:gs>
                  </a:gsLst>
                  <a:lin ang="5400000" scaled="0"/>
                </a:gradFill>
              </a:rPr>
              <a:t>Smarter Socks</a:t>
            </a:r>
          </a:p>
        </p:txBody>
      </p:sp>
    </p:spTree>
    <p:extLst>
      <p:ext uri="{BB962C8B-B14F-4D97-AF65-F5344CB8AC3E}">
        <p14:creationId xmlns:p14="http://schemas.microsoft.com/office/powerpoint/2010/main" val="224783526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LACKSOCKS_SmarterSocks_Cutdown_v3_8000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5" y="487"/>
            <a:ext cx="12190271" cy="6857027"/>
          </a:xfrm>
          <a:prstGeom prst="rect">
            <a:avLst/>
          </a:prstGeom>
        </p:spPr>
      </p:pic>
    </p:spTree>
    <p:extLst>
      <p:ext uri="{BB962C8B-B14F-4D97-AF65-F5344CB8AC3E}">
        <p14:creationId xmlns:p14="http://schemas.microsoft.com/office/powerpoint/2010/main" val="421618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3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3CDFA5A-F7E5-2B49-953F-4FF70001363D}"/>
              </a:ext>
            </a:extLst>
          </p:cNvPr>
          <p:cNvSpPr/>
          <p:nvPr/>
        </p:nvSpPr>
        <p:spPr bwMode="auto">
          <a:xfrm>
            <a:off x="-9424" y="0"/>
            <a:ext cx="12192000" cy="6863713"/>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 name="Picture 5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23" y="1676251"/>
            <a:ext cx="3084977" cy="5181750"/>
          </a:xfrm>
          <a:prstGeom prst="rect">
            <a:avLst/>
          </a:prstGeom>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l="58979" t="-972" r="-943" b="972"/>
          <a:stretch/>
        </p:blipFill>
        <p:spPr>
          <a:xfrm>
            <a:off x="6208718" y="1630980"/>
            <a:ext cx="3183465" cy="5225248"/>
          </a:xfrm>
          <a:prstGeom prst="rect">
            <a:avLst/>
          </a:prstGeom>
        </p:spPr>
      </p:pic>
      <p:pic>
        <p:nvPicPr>
          <p:cNvPr id="22" name="Picture 21"/>
          <p:cNvPicPr>
            <a:picLocks noChangeAspect="1"/>
          </p:cNvPicPr>
          <p:nvPr/>
        </p:nvPicPr>
        <p:blipFill rotWithShape="1">
          <a:blip r:embed="rId5" cstate="email">
            <a:extLst>
              <a:ext uri="{28A0092B-C50C-407E-A947-70E740481C1C}">
                <a14:useLocalDpi xmlns:a14="http://schemas.microsoft.com/office/drawing/2010/main"/>
              </a:ext>
            </a:extLst>
          </a:blip>
          <a:srcRect l="66353" t="1173"/>
          <a:stretch/>
        </p:blipFill>
        <p:spPr>
          <a:xfrm>
            <a:off x="3089853" y="1676250"/>
            <a:ext cx="3115219" cy="5179978"/>
          </a:xfrm>
          <a:prstGeom prst="rect">
            <a:avLst/>
          </a:prstGeom>
        </p:spPr>
      </p:pic>
      <p:pic>
        <p:nvPicPr>
          <p:cNvPr id="23" name="Picture 22"/>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17000"/>
                    </a14:imgEffect>
                  </a14:imgLayer>
                </a14:imgProps>
              </a:ext>
              <a:ext uri="{28A0092B-C50C-407E-A947-70E740481C1C}">
                <a14:useLocalDpi xmlns:a14="http://schemas.microsoft.com/office/drawing/2010/main"/>
              </a:ext>
            </a:extLst>
          </a:blip>
          <a:srcRect l="28175" t="40404" r="51048" b="3875"/>
          <a:stretch/>
        </p:blipFill>
        <p:spPr>
          <a:xfrm>
            <a:off x="9315537" y="1695500"/>
            <a:ext cx="2886089" cy="5162500"/>
          </a:xfrm>
          <a:prstGeom prst="rect">
            <a:avLst/>
          </a:prstGeom>
        </p:spPr>
      </p:pic>
      <p:sp>
        <p:nvSpPr>
          <p:cNvPr id="6" name="Rectangle 5"/>
          <p:cNvSpPr/>
          <p:nvPr/>
        </p:nvSpPr>
        <p:spPr bwMode="auto">
          <a:xfrm>
            <a:off x="0" y="5881036"/>
            <a:ext cx="12192000" cy="989815"/>
          </a:xfrm>
          <a:prstGeom prst="rect">
            <a:avLst/>
          </a:prstGeom>
          <a:gradFill>
            <a:gsLst>
              <a:gs pos="0">
                <a:scrgbClr r="0" g="0" b="0">
                  <a:lumMod val="72000"/>
                  <a:lumOff val="28000"/>
                  <a:alpha val="0"/>
                </a:scrgbClr>
              </a:gs>
              <a:gs pos="76000">
                <a:schemeClr val="accent6">
                  <a:alpha val="29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115" name="Title 1"/>
          <p:cNvSpPr>
            <a:spLocks noGrp="1"/>
          </p:cNvSpPr>
          <p:nvPr>
            <p:ph type="title"/>
          </p:nvPr>
        </p:nvSpPr>
        <p:spPr>
          <a:xfrm>
            <a:off x="186933" y="363067"/>
            <a:ext cx="11889564" cy="917575"/>
          </a:xfrm>
        </p:spPr>
        <p:txBody>
          <a:bodyPr/>
          <a:lstStyle/>
          <a:p>
            <a:r>
              <a:rPr lang="en-US" dirty="0">
                <a:solidFill>
                  <a:schemeClr val="tx1"/>
                </a:solidFill>
              </a:rPr>
              <a:t>Organizations are benefiting from IoT today</a:t>
            </a:r>
            <a:endParaRPr lang="en-US" sz="3598" i="1" dirty="0">
              <a:solidFill>
                <a:schemeClr val="tx1"/>
              </a:solidFill>
            </a:endParaRPr>
          </a:p>
        </p:txBody>
      </p:sp>
      <p:pic>
        <p:nvPicPr>
          <p:cNvPr id="20" name="Picture 88" descr="http://upload.wikimedia.org/wikipedia/commons/thumb/1/12/Autolib_logo.svg/2000px-Autolib_logo.svg.png"/>
          <p:cNvPicPr>
            <a:picLocks noChangeAspect="1" noChangeArrowheads="1"/>
          </p:cNvPicPr>
          <p:nvPr/>
        </p:nvPicPr>
        <p:blipFill>
          <a:blip r:embed="rId8" cstate="screen">
            <a:biLevel thresh="25000"/>
            <a:extLst>
              <a:ext uri="{28A0092B-C50C-407E-A947-70E740481C1C}">
                <a14:useLocalDpi xmlns:a14="http://schemas.microsoft.com/office/drawing/2010/main"/>
              </a:ext>
            </a:extLst>
          </a:blip>
          <a:srcRect/>
          <a:stretch>
            <a:fillRect/>
          </a:stretch>
        </p:blipFill>
        <p:spPr bwMode="auto">
          <a:xfrm>
            <a:off x="7100683" y="6174229"/>
            <a:ext cx="1096377" cy="52201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10058747" y="6311588"/>
            <a:ext cx="1786786" cy="428347"/>
            <a:chOff x="1087754" y="5276850"/>
            <a:chExt cx="1329606" cy="318747"/>
          </a:xfrm>
          <a:solidFill>
            <a:schemeClr val="tx1"/>
          </a:solidFill>
        </p:grpSpPr>
        <p:sp>
          <p:nvSpPr>
            <p:cNvPr id="30" name="Freeform 5"/>
            <p:cNvSpPr>
              <a:spLocks noEditPoints="1"/>
            </p:cNvSpPr>
            <p:nvPr/>
          </p:nvSpPr>
          <p:spPr bwMode="auto">
            <a:xfrm>
              <a:off x="1087754" y="5448195"/>
              <a:ext cx="1328110" cy="147402"/>
            </a:xfrm>
            <a:custGeom>
              <a:avLst/>
              <a:gdLst>
                <a:gd name="T0" fmla="*/ 707 w 748"/>
                <a:gd name="T1" fmla="*/ 31 h 82"/>
                <a:gd name="T2" fmla="*/ 748 w 748"/>
                <a:gd name="T3" fmla="*/ 38 h 82"/>
                <a:gd name="T4" fmla="*/ 719 w 748"/>
                <a:gd name="T5" fmla="*/ 46 h 82"/>
                <a:gd name="T6" fmla="*/ 709 w 748"/>
                <a:gd name="T7" fmla="*/ 80 h 82"/>
                <a:gd name="T8" fmla="*/ 0 w 748"/>
                <a:gd name="T9" fmla="*/ 80 h 82"/>
                <a:gd name="T10" fmla="*/ 62 w 748"/>
                <a:gd name="T11" fmla="*/ 63 h 82"/>
                <a:gd name="T12" fmla="*/ 71 w 748"/>
                <a:gd name="T13" fmla="*/ 0 h 82"/>
                <a:gd name="T14" fmla="*/ 49 w 748"/>
                <a:gd name="T15" fmla="*/ 17 h 82"/>
                <a:gd name="T16" fmla="*/ 40 w 748"/>
                <a:gd name="T17" fmla="*/ 44 h 82"/>
                <a:gd name="T18" fmla="*/ 142 w 748"/>
                <a:gd name="T19" fmla="*/ 80 h 82"/>
                <a:gd name="T20" fmla="*/ 122 w 748"/>
                <a:gd name="T21" fmla="*/ 82 h 82"/>
                <a:gd name="T22" fmla="*/ 130 w 748"/>
                <a:gd name="T23" fmla="*/ 20 h 82"/>
                <a:gd name="T24" fmla="*/ 141 w 748"/>
                <a:gd name="T25" fmla="*/ 55 h 82"/>
                <a:gd name="T26" fmla="*/ 170 w 748"/>
                <a:gd name="T27" fmla="*/ 80 h 82"/>
                <a:gd name="T28" fmla="*/ 269 w 748"/>
                <a:gd name="T29" fmla="*/ 82 h 82"/>
                <a:gd name="T30" fmla="*/ 231 w 748"/>
                <a:gd name="T31" fmla="*/ 49 h 82"/>
                <a:gd name="T32" fmla="*/ 275 w 748"/>
                <a:gd name="T33" fmla="*/ 49 h 82"/>
                <a:gd name="T34" fmla="*/ 313 w 748"/>
                <a:gd name="T35" fmla="*/ 20 h 82"/>
                <a:gd name="T36" fmla="*/ 341 w 748"/>
                <a:gd name="T37" fmla="*/ 31 h 82"/>
                <a:gd name="T38" fmla="*/ 381 w 748"/>
                <a:gd name="T39" fmla="*/ 29 h 82"/>
                <a:gd name="T40" fmla="*/ 421 w 748"/>
                <a:gd name="T41" fmla="*/ 80 h 82"/>
                <a:gd name="T42" fmla="*/ 387 w 748"/>
                <a:gd name="T43" fmla="*/ 37 h 82"/>
                <a:gd name="T44" fmla="*/ 353 w 748"/>
                <a:gd name="T45" fmla="*/ 80 h 82"/>
                <a:gd name="T46" fmla="*/ 342 w 748"/>
                <a:gd name="T47" fmla="*/ 46 h 82"/>
                <a:gd name="T48" fmla="*/ 313 w 748"/>
                <a:gd name="T49" fmla="*/ 20 h 82"/>
                <a:gd name="T50" fmla="*/ 428 w 748"/>
                <a:gd name="T51" fmla="*/ 64 h 82"/>
                <a:gd name="T52" fmla="*/ 455 w 748"/>
                <a:gd name="T53" fmla="*/ 34 h 82"/>
                <a:gd name="T54" fmla="*/ 460 w 748"/>
                <a:gd name="T55" fmla="*/ 19 h 82"/>
                <a:gd name="T56" fmla="*/ 470 w 748"/>
                <a:gd name="T57" fmla="*/ 80 h 82"/>
                <a:gd name="T58" fmla="*/ 470 w 748"/>
                <a:gd name="T59" fmla="*/ 56 h 82"/>
                <a:gd name="T60" fmla="*/ 467 w 748"/>
                <a:gd name="T61" fmla="*/ 54 h 82"/>
                <a:gd name="T62" fmla="*/ 562 w 748"/>
                <a:gd name="T63" fmla="*/ 80 h 82"/>
                <a:gd name="T64" fmla="*/ 591 w 748"/>
                <a:gd name="T65" fmla="*/ 80 h 82"/>
                <a:gd name="T66" fmla="*/ 562 w 748"/>
                <a:gd name="T67" fmla="*/ 0 h 82"/>
                <a:gd name="T68" fmla="*/ 562 w 748"/>
                <a:gd name="T69" fmla="*/ 13 h 82"/>
                <a:gd name="T70" fmla="*/ 672 w 748"/>
                <a:gd name="T71" fmla="*/ 49 h 82"/>
                <a:gd name="T72" fmla="*/ 628 w 748"/>
                <a:gd name="T73" fmla="*/ 49 h 82"/>
                <a:gd name="T74" fmla="*/ 635 w 748"/>
                <a:gd name="T75" fmla="*/ 64 h 82"/>
                <a:gd name="T76" fmla="*/ 543 w 748"/>
                <a:gd name="T77" fmla="*/ 20 h 82"/>
                <a:gd name="T78" fmla="*/ 514 w 748"/>
                <a:gd name="T79" fmla="*/ 20 h 82"/>
                <a:gd name="T80" fmla="*/ 514 w 748"/>
                <a:gd name="T81" fmla="*/ 37 h 82"/>
                <a:gd name="T82" fmla="*/ 543 w 748"/>
                <a:gd name="T83" fmla="*/ 37 h 82"/>
                <a:gd name="T84" fmla="*/ 218 w 748"/>
                <a:gd name="T85" fmla="*/ 0 h 82"/>
                <a:gd name="T86" fmla="*/ 176 w 748"/>
                <a:gd name="T87" fmla="*/ 20 h 82"/>
                <a:gd name="T88" fmla="*/ 189 w 748"/>
                <a:gd name="T89" fmla="*/ 80 h 82"/>
                <a:gd name="T90" fmla="*/ 230 w 748"/>
                <a:gd name="T91" fmla="*/ 37 h 82"/>
                <a:gd name="T92" fmla="*/ 218 w 748"/>
                <a:gd name="T9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8" h="82">
                  <a:moveTo>
                    <a:pt x="680" y="20"/>
                  </a:moveTo>
                  <a:cubicBezTo>
                    <a:pt x="707" y="20"/>
                    <a:pt x="707" y="20"/>
                    <a:pt x="707" y="20"/>
                  </a:cubicBezTo>
                  <a:cubicBezTo>
                    <a:pt x="707" y="31"/>
                    <a:pt x="707" y="31"/>
                    <a:pt x="707" y="31"/>
                  </a:cubicBezTo>
                  <a:cubicBezTo>
                    <a:pt x="707" y="31"/>
                    <a:pt x="707" y="31"/>
                    <a:pt x="707" y="31"/>
                  </a:cubicBezTo>
                  <a:cubicBezTo>
                    <a:pt x="711" y="22"/>
                    <a:pt x="719" y="19"/>
                    <a:pt x="727" y="19"/>
                  </a:cubicBezTo>
                  <a:cubicBezTo>
                    <a:pt x="743" y="19"/>
                    <a:pt x="748" y="27"/>
                    <a:pt x="748" y="38"/>
                  </a:cubicBezTo>
                  <a:cubicBezTo>
                    <a:pt x="748" y="80"/>
                    <a:pt x="748" y="80"/>
                    <a:pt x="748" y="80"/>
                  </a:cubicBezTo>
                  <a:cubicBezTo>
                    <a:pt x="719" y="80"/>
                    <a:pt x="719" y="80"/>
                    <a:pt x="719" y="80"/>
                  </a:cubicBezTo>
                  <a:cubicBezTo>
                    <a:pt x="719" y="46"/>
                    <a:pt x="719" y="46"/>
                    <a:pt x="719" y="46"/>
                  </a:cubicBezTo>
                  <a:cubicBezTo>
                    <a:pt x="719" y="42"/>
                    <a:pt x="719" y="37"/>
                    <a:pt x="714" y="37"/>
                  </a:cubicBezTo>
                  <a:cubicBezTo>
                    <a:pt x="709" y="37"/>
                    <a:pt x="709" y="42"/>
                    <a:pt x="709" y="46"/>
                  </a:cubicBezTo>
                  <a:cubicBezTo>
                    <a:pt x="709" y="80"/>
                    <a:pt x="709" y="80"/>
                    <a:pt x="709" y="80"/>
                  </a:cubicBezTo>
                  <a:cubicBezTo>
                    <a:pt x="680" y="80"/>
                    <a:pt x="680" y="80"/>
                    <a:pt x="680" y="80"/>
                  </a:cubicBezTo>
                  <a:cubicBezTo>
                    <a:pt x="680" y="20"/>
                    <a:pt x="680" y="20"/>
                    <a:pt x="680" y="20"/>
                  </a:cubicBezTo>
                  <a:close/>
                  <a:moveTo>
                    <a:pt x="0" y="80"/>
                  </a:moveTo>
                  <a:cubicBezTo>
                    <a:pt x="31" y="80"/>
                    <a:pt x="31" y="80"/>
                    <a:pt x="31" y="80"/>
                  </a:cubicBezTo>
                  <a:cubicBezTo>
                    <a:pt x="36" y="63"/>
                    <a:pt x="36" y="63"/>
                    <a:pt x="36" y="63"/>
                  </a:cubicBezTo>
                  <a:cubicBezTo>
                    <a:pt x="62" y="63"/>
                    <a:pt x="62" y="63"/>
                    <a:pt x="62" y="63"/>
                  </a:cubicBezTo>
                  <a:cubicBezTo>
                    <a:pt x="68" y="80"/>
                    <a:pt x="68" y="80"/>
                    <a:pt x="68" y="80"/>
                  </a:cubicBezTo>
                  <a:cubicBezTo>
                    <a:pt x="100" y="80"/>
                    <a:pt x="100" y="80"/>
                    <a:pt x="100" y="80"/>
                  </a:cubicBezTo>
                  <a:cubicBezTo>
                    <a:pt x="71" y="0"/>
                    <a:pt x="71" y="0"/>
                    <a:pt x="71" y="0"/>
                  </a:cubicBezTo>
                  <a:cubicBezTo>
                    <a:pt x="29" y="0"/>
                    <a:pt x="29" y="0"/>
                    <a:pt x="29" y="0"/>
                  </a:cubicBezTo>
                  <a:cubicBezTo>
                    <a:pt x="0" y="80"/>
                    <a:pt x="0" y="80"/>
                    <a:pt x="0" y="80"/>
                  </a:cubicBezTo>
                  <a:close/>
                  <a:moveTo>
                    <a:pt x="49" y="17"/>
                  </a:moveTo>
                  <a:cubicBezTo>
                    <a:pt x="50" y="17"/>
                    <a:pt x="50" y="17"/>
                    <a:pt x="50" y="17"/>
                  </a:cubicBezTo>
                  <a:cubicBezTo>
                    <a:pt x="58" y="44"/>
                    <a:pt x="58" y="44"/>
                    <a:pt x="58" y="44"/>
                  </a:cubicBezTo>
                  <a:cubicBezTo>
                    <a:pt x="40" y="44"/>
                    <a:pt x="40" y="44"/>
                    <a:pt x="40" y="44"/>
                  </a:cubicBezTo>
                  <a:cubicBezTo>
                    <a:pt x="49" y="17"/>
                    <a:pt x="49" y="17"/>
                    <a:pt x="49" y="17"/>
                  </a:cubicBezTo>
                  <a:close/>
                  <a:moveTo>
                    <a:pt x="170" y="80"/>
                  </a:moveTo>
                  <a:cubicBezTo>
                    <a:pt x="142" y="80"/>
                    <a:pt x="142" y="80"/>
                    <a:pt x="142" y="80"/>
                  </a:cubicBezTo>
                  <a:cubicBezTo>
                    <a:pt x="142" y="70"/>
                    <a:pt x="142" y="70"/>
                    <a:pt x="142" y="70"/>
                  </a:cubicBezTo>
                  <a:cubicBezTo>
                    <a:pt x="142" y="70"/>
                    <a:pt x="142" y="70"/>
                    <a:pt x="142" y="70"/>
                  </a:cubicBezTo>
                  <a:cubicBezTo>
                    <a:pt x="139" y="78"/>
                    <a:pt x="131" y="82"/>
                    <a:pt x="122" y="82"/>
                  </a:cubicBezTo>
                  <a:cubicBezTo>
                    <a:pt x="107" y="82"/>
                    <a:pt x="101" y="74"/>
                    <a:pt x="101" y="62"/>
                  </a:cubicBezTo>
                  <a:cubicBezTo>
                    <a:pt x="101" y="20"/>
                    <a:pt x="101" y="20"/>
                    <a:pt x="101" y="20"/>
                  </a:cubicBezTo>
                  <a:cubicBezTo>
                    <a:pt x="130" y="20"/>
                    <a:pt x="130" y="20"/>
                    <a:pt x="130" y="20"/>
                  </a:cubicBezTo>
                  <a:cubicBezTo>
                    <a:pt x="130" y="55"/>
                    <a:pt x="130" y="55"/>
                    <a:pt x="130" y="55"/>
                  </a:cubicBezTo>
                  <a:cubicBezTo>
                    <a:pt x="130" y="58"/>
                    <a:pt x="130" y="63"/>
                    <a:pt x="135" y="63"/>
                  </a:cubicBezTo>
                  <a:cubicBezTo>
                    <a:pt x="141" y="63"/>
                    <a:pt x="141" y="58"/>
                    <a:pt x="141" y="55"/>
                  </a:cubicBezTo>
                  <a:cubicBezTo>
                    <a:pt x="141" y="20"/>
                    <a:pt x="141" y="20"/>
                    <a:pt x="141" y="20"/>
                  </a:cubicBezTo>
                  <a:cubicBezTo>
                    <a:pt x="170" y="20"/>
                    <a:pt x="170" y="20"/>
                    <a:pt x="170" y="20"/>
                  </a:cubicBezTo>
                  <a:cubicBezTo>
                    <a:pt x="170" y="80"/>
                    <a:pt x="170" y="80"/>
                    <a:pt x="170" y="80"/>
                  </a:cubicBezTo>
                  <a:close/>
                  <a:moveTo>
                    <a:pt x="231" y="49"/>
                  </a:moveTo>
                  <a:cubicBezTo>
                    <a:pt x="231" y="49"/>
                    <a:pt x="231" y="49"/>
                    <a:pt x="231" y="49"/>
                  </a:cubicBezTo>
                  <a:cubicBezTo>
                    <a:pt x="231" y="70"/>
                    <a:pt x="244" y="82"/>
                    <a:pt x="269" y="82"/>
                  </a:cubicBezTo>
                  <a:cubicBezTo>
                    <a:pt x="293" y="82"/>
                    <a:pt x="306" y="70"/>
                    <a:pt x="306" y="49"/>
                  </a:cubicBezTo>
                  <a:cubicBezTo>
                    <a:pt x="306" y="29"/>
                    <a:pt x="293" y="19"/>
                    <a:pt x="269" y="19"/>
                  </a:cubicBezTo>
                  <a:cubicBezTo>
                    <a:pt x="244" y="19"/>
                    <a:pt x="231" y="29"/>
                    <a:pt x="231" y="49"/>
                  </a:cubicBezTo>
                  <a:close/>
                  <a:moveTo>
                    <a:pt x="262" y="49"/>
                  </a:moveTo>
                  <a:cubicBezTo>
                    <a:pt x="262" y="42"/>
                    <a:pt x="263" y="36"/>
                    <a:pt x="269" y="36"/>
                  </a:cubicBezTo>
                  <a:cubicBezTo>
                    <a:pt x="274" y="36"/>
                    <a:pt x="275" y="42"/>
                    <a:pt x="275" y="49"/>
                  </a:cubicBezTo>
                  <a:cubicBezTo>
                    <a:pt x="275" y="58"/>
                    <a:pt x="274" y="64"/>
                    <a:pt x="269" y="64"/>
                  </a:cubicBezTo>
                  <a:cubicBezTo>
                    <a:pt x="263" y="64"/>
                    <a:pt x="262" y="58"/>
                    <a:pt x="262" y="49"/>
                  </a:cubicBezTo>
                  <a:close/>
                  <a:moveTo>
                    <a:pt x="313" y="20"/>
                  </a:moveTo>
                  <a:cubicBezTo>
                    <a:pt x="341" y="20"/>
                    <a:pt x="341" y="20"/>
                    <a:pt x="341" y="20"/>
                  </a:cubicBezTo>
                  <a:cubicBezTo>
                    <a:pt x="341" y="31"/>
                    <a:pt x="341" y="31"/>
                    <a:pt x="341" y="31"/>
                  </a:cubicBezTo>
                  <a:cubicBezTo>
                    <a:pt x="341" y="31"/>
                    <a:pt x="341" y="31"/>
                    <a:pt x="341" y="31"/>
                  </a:cubicBezTo>
                  <a:cubicBezTo>
                    <a:pt x="344" y="22"/>
                    <a:pt x="353" y="19"/>
                    <a:pt x="362" y="19"/>
                  </a:cubicBezTo>
                  <a:cubicBezTo>
                    <a:pt x="370" y="19"/>
                    <a:pt x="378" y="22"/>
                    <a:pt x="380" y="29"/>
                  </a:cubicBezTo>
                  <a:cubicBezTo>
                    <a:pt x="381" y="29"/>
                    <a:pt x="381" y="29"/>
                    <a:pt x="381" y="29"/>
                  </a:cubicBezTo>
                  <a:cubicBezTo>
                    <a:pt x="383" y="22"/>
                    <a:pt x="393" y="19"/>
                    <a:pt x="400" y="19"/>
                  </a:cubicBezTo>
                  <a:cubicBezTo>
                    <a:pt x="421" y="19"/>
                    <a:pt x="421" y="33"/>
                    <a:pt x="421" y="44"/>
                  </a:cubicBezTo>
                  <a:cubicBezTo>
                    <a:pt x="421" y="80"/>
                    <a:pt x="421" y="80"/>
                    <a:pt x="421" y="80"/>
                  </a:cubicBezTo>
                  <a:cubicBezTo>
                    <a:pt x="392" y="80"/>
                    <a:pt x="392" y="80"/>
                    <a:pt x="392" y="80"/>
                  </a:cubicBezTo>
                  <a:cubicBezTo>
                    <a:pt x="392" y="46"/>
                    <a:pt x="392" y="46"/>
                    <a:pt x="392" y="46"/>
                  </a:cubicBezTo>
                  <a:cubicBezTo>
                    <a:pt x="392" y="42"/>
                    <a:pt x="392" y="37"/>
                    <a:pt x="387" y="37"/>
                  </a:cubicBezTo>
                  <a:cubicBezTo>
                    <a:pt x="382" y="37"/>
                    <a:pt x="382" y="42"/>
                    <a:pt x="382" y="46"/>
                  </a:cubicBezTo>
                  <a:cubicBezTo>
                    <a:pt x="382" y="80"/>
                    <a:pt x="382" y="80"/>
                    <a:pt x="382" y="80"/>
                  </a:cubicBezTo>
                  <a:cubicBezTo>
                    <a:pt x="353" y="80"/>
                    <a:pt x="353" y="80"/>
                    <a:pt x="353" y="80"/>
                  </a:cubicBezTo>
                  <a:cubicBezTo>
                    <a:pt x="353" y="46"/>
                    <a:pt x="353" y="46"/>
                    <a:pt x="353" y="46"/>
                  </a:cubicBezTo>
                  <a:cubicBezTo>
                    <a:pt x="353" y="42"/>
                    <a:pt x="353" y="37"/>
                    <a:pt x="348" y="37"/>
                  </a:cubicBezTo>
                  <a:cubicBezTo>
                    <a:pt x="342" y="37"/>
                    <a:pt x="342" y="42"/>
                    <a:pt x="342" y="46"/>
                  </a:cubicBezTo>
                  <a:cubicBezTo>
                    <a:pt x="342" y="80"/>
                    <a:pt x="342" y="80"/>
                    <a:pt x="342" y="80"/>
                  </a:cubicBezTo>
                  <a:cubicBezTo>
                    <a:pt x="313" y="80"/>
                    <a:pt x="313" y="80"/>
                    <a:pt x="313" y="80"/>
                  </a:cubicBezTo>
                  <a:cubicBezTo>
                    <a:pt x="313" y="20"/>
                    <a:pt x="313" y="20"/>
                    <a:pt x="313" y="20"/>
                  </a:cubicBezTo>
                  <a:close/>
                  <a:moveTo>
                    <a:pt x="470" y="72"/>
                  </a:moveTo>
                  <a:cubicBezTo>
                    <a:pt x="466" y="78"/>
                    <a:pt x="458" y="82"/>
                    <a:pt x="450" y="82"/>
                  </a:cubicBezTo>
                  <a:cubicBezTo>
                    <a:pt x="439" y="82"/>
                    <a:pt x="428" y="77"/>
                    <a:pt x="428" y="64"/>
                  </a:cubicBezTo>
                  <a:cubicBezTo>
                    <a:pt x="428" y="46"/>
                    <a:pt x="445" y="42"/>
                    <a:pt x="459" y="42"/>
                  </a:cubicBezTo>
                  <a:cubicBezTo>
                    <a:pt x="463" y="42"/>
                    <a:pt x="468" y="43"/>
                    <a:pt x="470" y="43"/>
                  </a:cubicBezTo>
                  <a:cubicBezTo>
                    <a:pt x="470" y="35"/>
                    <a:pt x="462" y="34"/>
                    <a:pt x="455" y="34"/>
                  </a:cubicBezTo>
                  <a:cubicBezTo>
                    <a:pt x="448" y="34"/>
                    <a:pt x="441" y="36"/>
                    <a:pt x="435" y="39"/>
                  </a:cubicBezTo>
                  <a:cubicBezTo>
                    <a:pt x="435" y="22"/>
                    <a:pt x="435" y="22"/>
                    <a:pt x="435" y="22"/>
                  </a:cubicBezTo>
                  <a:cubicBezTo>
                    <a:pt x="444" y="20"/>
                    <a:pt x="449" y="19"/>
                    <a:pt x="460" y="19"/>
                  </a:cubicBezTo>
                  <a:cubicBezTo>
                    <a:pt x="477" y="19"/>
                    <a:pt x="497" y="22"/>
                    <a:pt x="497" y="44"/>
                  </a:cubicBezTo>
                  <a:cubicBezTo>
                    <a:pt x="497" y="80"/>
                    <a:pt x="497" y="80"/>
                    <a:pt x="497" y="80"/>
                  </a:cubicBezTo>
                  <a:cubicBezTo>
                    <a:pt x="470" y="80"/>
                    <a:pt x="470" y="80"/>
                    <a:pt x="470" y="80"/>
                  </a:cubicBezTo>
                  <a:cubicBezTo>
                    <a:pt x="470" y="72"/>
                    <a:pt x="470" y="72"/>
                    <a:pt x="470" y="72"/>
                  </a:cubicBezTo>
                  <a:cubicBezTo>
                    <a:pt x="470" y="72"/>
                    <a:pt x="470" y="72"/>
                    <a:pt x="470" y="72"/>
                  </a:cubicBezTo>
                  <a:close/>
                  <a:moveTo>
                    <a:pt x="470" y="56"/>
                  </a:moveTo>
                  <a:cubicBezTo>
                    <a:pt x="470" y="61"/>
                    <a:pt x="467" y="66"/>
                    <a:pt x="461" y="66"/>
                  </a:cubicBezTo>
                  <a:cubicBezTo>
                    <a:pt x="457" y="66"/>
                    <a:pt x="455" y="65"/>
                    <a:pt x="455" y="61"/>
                  </a:cubicBezTo>
                  <a:cubicBezTo>
                    <a:pt x="455" y="54"/>
                    <a:pt x="461" y="54"/>
                    <a:pt x="467" y="54"/>
                  </a:cubicBezTo>
                  <a:cubicBezTo>
                    <a:pt x="470" y="54"/>
                    <a:pt x="470" y="54"/>
                    <a:pt x="470" y="54"/>
                  </a:cubicBezTo>
                  <a:cubicBezTo>
                    <a:pt x="470" y="56"/>
                    <a:pt x="470" y="56"/>
                    <a:pt x="470" y="56"/>
                  </a:cubicBezTo>
                  <a:close/>
                  <a:moveTo>
                    <a:pt x="562" y="80"/>
                  </a:moveTo>
                  <a:cubicBezTo>
                    <a:pt x="562" y="20"/>
                    <a:pt x="562" y="20"/>
                    <a:pt x="562" y="20"/>
                  </a:cubicBezTo>
                  <a:cubicBezTo>
                    <a:pt x="591" y="20"/>
                    <a:pt x="591" y="20"/>
                    <a:pt x="591" y="20"/>
                  </a:cubicBezTo>
                  <a:cubicBezTo>
                    <a:pt x="591" y="80"/>
                    <a:pt x="591" y="80"/>
                    <a:pt x="591" y="80"/>
                  </a:cubicBezTo>
                  <a:cubicBezTo>
                    <a:pt x="562" y="80"/>
                    <a:pt x="562" y="80"/>
                    <a:pt x="562" y="80"/>
                  </a:cubicBezTo>
                  <a:close/>
                  <a:moveTo>
                    <a:pt x="562" y="13"/>
                  </a:moveTo>
                  <a:cubicBezTo>
                    <a:pt x="562" y="0"/>
                    <a:pt x="562" y="0"/>
                    <a:pt x="562" y="0"/>
                  </a:cubicBezTo>
                  <a:cubicBezTo>
                    <a:pt x="591" y="0"/>
                    <a:pt x="591" y="0"/>
                    <a:pt x="591" y="0"/>
                  </a:cubicBezTo>
                  <a:cubicBezTo>
                    <a:pt x="591" y="13"/>
                    <a:pt x="591" y="13"/>
                    <a:pt x="591" y="13"/>
                  </a:cubicBezTo>
                  <a:cubicBezTo>
                    <a:pt x="562" y="13"/>
                    <a:pt x="562" y="13"/>
                    <a:pt x="562" y="13"/>
                  </a:cubicBezTo>
                  <a:close/>
                  <a:moveTo>
                    <a:pt x="597" y="49"/>
                  </a:moveTo>
                  <a:cubicBezTo>
                    <a:pt x="597" y="70"/>
                    <a:pt x="610" y="82"/>
                    <a:pt x="635" y="82"/>
                  </a:cubicBezTo>
                  <a:cubicBezTo>
                    <a:pt x="659" y="82"/>
                    <a:pt x="672" y="70"/>
                    <a:pt x="672" y="49"/>
                  </a:cubicBezTo>
                  <a:cubicBezTo>
                    <a:pt x="672" y="29"/>
                    <a:pt x="659" y="19"/>
                    <a:pt x="635" y="19"/>
                  </a:cubicBezTo>
                  <a:cubicBezTo>
                    <a:pt x="610" y="19"/>
                    <a:pt x="597" y="29"/>
                    <a:pt x="597" y="49"/>
                  </a:cubicBezTo>
                  <a:close/>
                  <a:moveTo>
                    <a:pt x="628" y="49"/>
                  </a:moveTo>
                  <a:cubicBezTo>
                    <a:pt x="628" y="42"/>
                    <a:pt x="629" y="36"/>
                    <a:pt x="635" y="36"/>
                  </a:cubicBezTo>
                  <a:cubicBezTo>
                    <a:pt x="640" y="36"/>
                    <a:pt x="641" y="42"/>
                    <a:pt x="641" y="49"/>
                  </a:cubicBezTo>
                  <a:cubicBezTo>
                    <a:pt x="641" y="58"/>
                    <a:pt x="640" y="64"/>
                    <a:pt x="635" y="64"/>
                  </a:cubicBezTo>
                  <a:cubicBezTo>
                    <a:pt x="629" y="64"/>
                    <a:pt x="628" y="58"/>
                    <a:pt x="628" y="49"/>
                  </a:cubicBezTo>
                  <a:close/>
                  <a:moveTo>
                    <a:pt x="555" y="20"/>
                  </a:moveTo>
                  <a:cubicBezTo>
                    <a:pt x="543" y="20"/>
                    <a:pt x="543" y="20"/>
                    <a:pt x="543" y="20"/>
                  </a:cubicBezTo>
                  <a:cubicBezTo>
                    <a:pt x="543" y="0"/>
                    <a:pt x="543" y="0"/>
                    <a:pt x="543" y="0"/>
                  </a:cubicBezTo>
                  <a:cubicBezTo>
                    <a:pt x="514" y="0"/>
                    <a:pt x="514" y="0"/>
                    <a:pt x="514" y="0"/>
                  </a:cubicBezTo>
                  <a:cubicBezTo>
                    <a:pt x="514" y="20"/>
                    <a:pt x="514" y="20"/>
                    <a:pt x="514" y="20"/>
                  </a:cubicBezTo>
                  <a:cubicBezTo>
                    <a:pt x="501" y="20"/>
                    <a:pt x="501" y="20"/>
                    <a:pt x="501" y="20"/>
                  </a:cubicBezTo>
                  <a:cubicBezTo>
                    <a:pt x="501" y="37"/>
                    <a:pt x="501" y="37"/>
                    <a:pt x="501" y="37"/>
                  </a:cubicBezTo>
                  <a:cubicBezTo>
                    <a:pt x="514" y="37"/>
                    <a:pt x="514" y="37"/>
                    <a:pt x="514" y="37"/>
                  </a:cubicBezTo>
                  <a:cubicBezTo>
                    <a:pt x="514" y="80"/>
                    <a:pt x="514" y="80"/>
                    <a:pt x="514" y="80"/>
                  </a:cubicBezTo>
                  <a:cubicBezTo>
                    <a:pt x="543" y="80"/>
                    <a:pt x="543" y="80"/>
                    <a:pt x="543" y="80"/>
                  </a:cubicBezTo>
                  <a:cubicBezTo>
                    <a:pt x="543" y="37"/>
                    <a:pt x="543" y="37"/>
                    <a:pt x="543" y="37"/>
                  </a:cubicBezTo>
                  <a:cubicBezTo>
                    <a:pt x="555" y="37"/>
                    <a:pt x="555" y="37"/>
                    <a:pt x="555" y="37"/>
                  </a:cubicBezTo>
                  <a:cubicBezTo>
                    <a:pt x="555" y="20"/>
                    <a:pt x="555" y="20"/>
                    <a:pt x="555" y="20"/>
                  </a:cubicBezTo>
                  <a:close/>
                  <a:moveTo>
                    <a:pt x="218" y="0"/>
                  </a:moveTo>
                  <a:cubicBezTo>
                    <a:pt x="189" y="0"/>
                    <a:pt x="189" y="0"/>
                    <a:pt x="189" y="0"/>
                  </a:cubicBezTo>
                  <a:cubicBezTo>
                    <a:pt x="189" y="20"/>
                    <a:pt x="189" y="20"/>
                    <a:pt x="189" y="20"/>
                  </a:cubicBezTo>
                  <a:cubicBezTo>
                    <a:pt x="176" y="20"/>
                    <a:pt x="176" y="20"/>
                    <a:pt x="176" y="20"/>
                  </a:cubicBezTo>
                  <a:cubicBezTo>
                    <a:pt x="176" y="37"/>
                    <a:pt x="176" y="37"/>
                    <a:pt x="176" y="37"/>
                  </a:cubicBezTo>
                  <a:cubicBezTo>
                    <a:pt x="189" y="37"/>
                    <a:pt x="189" y="37"/>
                    <a:pt x="189" y="37"/>
                  </a:cubicBezTo>
                  <a:cubicBezTo>
                    <a:pt x="189" y="80"/>
                    <a:pt x="189" y="80"/>
                    <a:pt x="189" y="80"/>
                  </a:cubicBezTo>
                  <a:cubicBezTo>
                    <a:pt x="218" y="80"/>
                    <a:pt x="218" y="80"/>
                    <a:pt x="218" y="80"/>
                  </a:cubicBezTo>
                  <a:cubicBezTo>
                    <a:pt x="218" y="37"/>
                    <a:pt x="218" y="37"/>
                    <a:pt x="218" y="37"/>
                  </a:cubicBezTo>
                  <a:cubicBezTo>
                    <a:pt x="230" y="37"/>
                    <a:pt x="230" y="37"/>
                    <a:pt x="230" y="37"/>
                  </a:cubicBezTo>
                  <a:cubicBezTo>
                    <a:pt x="230" y="20"/>
                    <a:pt x="230" y="20"/>
                    <a:pt x="230" y="20"/>
                  </a:cubicBezTo>
                  <a:cubicBezTo>
                    <a:pt x="218" y="20"/>
                    <a:pt x="218" y="20"/>
                    <a:pt x="218" y="20"/>
                  </a:cubicBezTo>
                  <a:cubicBezTo>
                    <a:pt x="218" y="0"/>
                    <a:pt x="218" y="0"/>
                    <a:pt x="21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120"/>
              <a:endParaRPr lang="en-US" sz="1764">
                <a:solidFill>
                  <a:prstClr val="black"/>
                </a:solidFill>
              </a:endParaRPr>
            </a:p>
          </p:txBody>
        </p:sp>
        <p:sp>
          <p:nvSpPr>
            <p:cNvPr id="31" name="Freeform 6"/>
            <p:cNvSpPr>
              <a:spLocks noEditPoints="1"/>
            </p:cNvSpPr>
            <p:nvPr/>
          </p:nvSpPr>
          <p:spPr bwMode="auto">
            <a:xfrm>
              <a:off x="1431940" y="5276850"/>
              <a:ext cx="985420" cy="145905"/>
            </a:xfrm>
            <a:custGeom>
              <a:avLst/>
              <a:gdLst>
                <a:gd name="T0" fmla="*/ 527 w 555"/>
                <a:gd name="T1" fmla="*/ 0 h 81"/>
                <a:gd name="T2" fmla="*/ 555 w 555"/>
                <a:gd name="T3" fmla="*/ 80 h 81"/>
                <a:gd name="T4" fmla="*/ 61 w 555"/>
                <a:gd name="T5" fmla="*/ 43 h 81"/>
                <a:gd name="T6" fmla="*/ 80 w 555"/>
                <a:gd name="T7" fmla="*/ 22 h 81"/>
                <a:gd name="T8" fmla="*/ 0 w 555"/>
                <a:gd name="T9" fmla="*/ 0 h 81"/>
                <a:gd name="T10" fmla="*/ 31 w 555"/>
                <a:gd name="T11" fmla="*/ 80 h 81"/>
                <a:gd name="T12" fmla="*/ 38 w 555"/>
                <a:gd name="T13" fmla="*/ 53 h 81"/>
                <a:gd name="T14" fmla="*/ 50 w 555"/>
                <a:gd name="T15" fmla="*/ 80 h 81"/>
                <a:gd name="T16" fmla="*/ 75 w 555"/>
                <a:gd name="T17" fmla="*/ 51 h 81"/>
                <a:gd name="T18" fmla="*/ 61 w 555"/>
                <a:gd name="T19" fmla="*/ 43 h 81"/>
                <a:gd name="T20" fmla="*/ 61 w 555"/>
                <a:gd name="T21" fmla="*/ 43 h 81"/>
                <a:gd name="T22" fmla="*/ 38 w 555"/>
                <a:gd name="T23" fmla="*/ 18 h 81"/>
                <a:gd name="T24" fmla="*/ 37 w 555"/>
                <a:gd name="T25" fmla="*/ 35 h 81"/>
                <a:gd name="T26" fmla="*/ 29 w 555"/>
                <a:gd name="T27" fmla="*/ 18 h 81"/>
                <a:gd name="T28" fmla="*/ 120 w 555"/>
                <a:gd name="T29" fmla="*/ 81 h 81"/>
                <a:gd name="T30" fmla="*/ 120 w 555"/>
                <a:gd name="T31" fmla="*/ 19 h 81"/>
                <a:gd name="T32" fmla="*/ 113 w 555"/>
                <a:gd name="T33" fmla="*/ 49 h 81"/>
                <a:gd name="T34" fmla="*/ 126 w 555"/>
                <a:gd name="T35" fmla="*/ 49 h 81"/>
                <a:gd name="T36" fmla="*/ 113 w 555"/>
                <a:gd name="T37" fmla="*/ 49 h 81"/>
                <a:gd name="T38" fmla="*/ 198 w 555"/>
                <a:gd name="T39" fmla="*/ 81 h 81"/>
                <a:gd name="T40" fmla="*/ 198 w 555"/>
                <a:gd name="T41" fmla="*/ 19 h 81"/>
                <a:gd name="T42" fmla="*/ 218 w 555"/>
                <a:gd name="T43" fmla="*/ 39 h 81"/>
                <a:gd name="T44" fmla="*/ 191 w 555"/>
                <a:gd name="T45" fmla="*/ 49 h 81"/>
                <a:gd name="T46" fmla="*/ 219 w 555"/>
                <a:gd name="T47" fmla="*/ 61 h 81"/>
                <a:gd name="T48" fmla="*/ 255 w 555"/>
                <a:gd name="T49" fmla="*/ 47 h 81"/>
                <a:gd name="T50" fmla="*/ 269 w 555"/>
                <a:gd name="T51" fmla="*/ 20 h 81"/>
                <a:gd name="T52" fmla="*/ 284 w 555"/>
                <a:gd name="T53" fmla="*/ 47 h 81"/>
                <a:gd name="T54" fmla="*/ 271 w 555"/>
                <a:gd name="T55" fmla="*/ 80 h 81"/>
                <a:gd name="T56" fmla="*/ 255 w 555"/>
                <a:gd name="T57" fmla="*/ 47 h 81"/>
                <a:gd name="T58" fmla="*/ 226 w 555"/>
                <a:gd name="T59" fmla="*/ 80 h 81"/>
                <a:gd name="T60" fmla="*/ 255 w 555"/>
                <a:gd name="T61" fmla="*/ 0 h 81"/>
                <a:gd name="T62" fmla="*/ 334 w 555"/>
                <a:gd name="T63" fmla="*/ 59 h 81"/>
                <a:gd name="T64" fmla="*/ 341 w 555"/>
                <a:gd name="T65" fmla="*/ 20 h 81"/>
                <a:gd name="T66" fmla="*/ 382 w 555"/>
                <a:gd name="T67" fmla="*/ 59 h 81"/>
                <a:gd name="T68" fmla="*/ 387 w 555"/>
                <a:gd name="T69" fmla="*/ 20 h 81"/>
                <a:gd name="T70" fmla="*/ 400 w 555"/>
                <a:gd name="T71" fmla="*/ 80 h 81"/>
                <a:gd name="T72" fmla="*/ 357 w 555"/>
                <a:gd name="T73" fmla="*/ 39 h 81"/>
                <a:gd name="T74" fmla="*/ 350 w 555"/>
                <a:gd name="T75" fmla="*/ 80 h 81"/>
                <a:gd name="T76" fmla="*/ 301 w 555"/>
                <a:gd name="T77" fmla="*/ 20 h 81"/>
                <a:gd name="T78" fmla="*/ 334 w 555"/>
                <a:gd name="T79" fmla="*/ 59 h 81"/>
                <a:gd name="T80" fmla="*/ 451 w 555"/>
                <a:gd name="T81" fmla="*/ 81 h 81"/>
                <a:gd name="T82" fmla="*/ 451 w 555"/>
                <a:gd name="T83" fmla="*/ 19 h 81"/>
                <a:gd name="T84" fmla="*/ 483 w 555"/>
                <a:gd name="T85" fmla="*/ 57 h 81"/>
                <a:gd name="T86" fmla="*/ 459 w 555"/>
                <a:gd name="T87" fmla="*/ 66 h 81"/>
                <a:gd name="T88" fmla="*/ 478 w 555"/>
                <a:gd name="T89" fmla="*/ 78 h 81"/>
                <a:gd name="T90" fmla="*/ 451 w 555"/>
                <a:gd name="T91" fmla="*/ 33 h 81"/>
                <a:gd name="T92" fmla="*/ 443 w 555"/>
                <a:gd name="T93" fmla="*/ 44 h 81"/>
                <a:gd name="T94" fmla="*/ 490 w 555"/>
                <a:gd name="T95" fmla="*/ 0 h 81"/>
                <a:gd name="T96" fmla="*/ 518 w 555"/>
                <a:gd name="T97"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5" h="81">
                  <a:moveTo>
                    <a:pt x="527" y="80"/>
                  </a:moveTo>
                  <a:cubicBezTo>
                    <a:pt x="527" y="0"/>
                    <a:pt x="527" y="0"/>
                    <a:pt x="527" y="0"/>
                  </a:cubicBezTo>
                  <a:cubicBezTo>
                    <a:pt x="555" y="0"/>
                    <a:pt x="555" y="0"/>
                    <a:pt x="555" y="0"/>
                  </a:cubicBezTo>
                  <a:cubicBezTo>
                    <a:pt x="555" y="80"/>
                    <a:pt x="555" y="80"/>
                    <a:pt x="555" y="80"/>
                  </a:cubicBezTo>
                  <a:cubicBezTo>
                    <a:pt x="527" y="80"/>
                    <a:pt x="527" y="80"/>
                    <a:pt x="527" y="80"/>
                  </a:cubicBezTo>
                  <a:close/>
                  <a:moveTo>
                    <a:pt x="61" y="43"/>
                  </a:moveTo>
                  <a:cubicBezTo>
                    <a:pt x="61" y="43"/>
                    <a:pt x="61" y="43"/>
                    <a:pt x="61" y="43"/>
                  </a:cubicBezTo>
                  <a:cubicBezTo>
                    <a:pt x="73" y="40"/>
                    <a:pt x="80" y="34"/>
                    <a:pt x="80" y="22"/>
                  </a:cubicBezTo>
                  <a:cubicBezTo>
                    <a:pt x="80" y="6"/>
                    <a:pt x="69" y="0"/>
                    <a:pt x="50" y="0"/>
                  </a:cubicBezTo>
                  <a:cubicBezTo>
                    <a:pt x="0" y="0"/>
                    <a:pt x="0" y="0"/>
                    <a:pt x="0" y="0"/>
                  </a:cubicBezTo>
                  <a:cubicBezTo>
                    <a:pt x="0" y="80"/>
                    <a:pt x="0" y="80"/>
                    <a:pt x="0" y="80"/>
                  </a:cubicBezTo>
                  <a:cubicBezTo>
                    <a:pt x="31" y="80"/>
                    <a:pt x="31" y="80"/>
                    <a:pt x="31" y="80"/>
                  </a:cubicBezTo>
                  <a:cubicBezTo>
                    <a:pt x="31" y="53"/>
                    <a:pt x="31" y="53"/>
                    <a:pt x="31" y="53"/>
                  </a:cubicBezTo>
                  <a:cubicBezTo>
                    <a:pt x="38" y="53"/>
                    <a:pt x="38" y="53"/>
                    <a:pt x="38" y="53"/>
                  </a:cubicBezTo>
                  <a:cubicBezTo>
                    <a:pt x="41" y="53"/>
                    <a:pt x="44" y="53"/>
                    <a:pt x="46" y="57"/>
                  </a:cubicBezTo>
                  <a:cubicBezTo>
                    <a:pt x="49" y="62"/>
                    <a:pt x="49" y="74"/>
                    <a:pt x="50" y="80"/>
                  </a:cubicBezTo>
                  <a:cubicBezTo>
                    <a:pt x="82" y="80"/>
                    <a:pt x="82" y="80"/>
                    <a:pt x="82" y="80"/>
                  </a:cubicBezTo>
                  <a:cubicBezTo>
                    <a:pt x="79" y="72"/>
                    <a:pt x="79" y="60"/>
                    <a:pt x="75" y="51"/>
                  </a:cubicBezTo>
                  <a:cubicBezTo>
                    <a:pt x="72" y="47"/>
                    <a:pt x="68" y="44"/>
                    <a:pt x="61" y="43"/>
                  </a:cubicBezTo>
                  <a:close/>
                  <a:moveTo>
                    <a:pt x="61" y="43"/>
                  </a:moveTo>
                  <a:cubicBezTo>
                    <a:pt x="61" y="43"/>
                    <a:pt x="61" y="43"/>
                    <a:pt x="61" y="43"/>
                  </a:cubicBezTo>
                  <a:cubicBezTo>
                    <a:pt x="61" y="43"/>
                    <a:pt x="61" y="43"/>
                    <a:pt x="61" y="43"/>
                  </a:cubicBezTo>
                  <a:close/>
                  <a:moveTo>
                    <a:pt x="29" y="18"/>
                  </a:moveTo>
                  <a:cubicBezTo>
                    <a:pt x="38" y="18"/>
                    <a:pt x="38" y="18"/>
                    <a:pt x="38" y="18"/>
                  </a:cubicBezTo>
                  <a:cubicBezTo>
                    <a:pt x="44" y="18"/>
                    <a:pt x="50" y="19"/>
                    <a:pt x="50" y="26"/>
                  </a:cubicBezTo>
                  <a:cubicBezTo>
                    <a:pt x="50" y="34"/>
                    <a:pt x="44" y="35"/>
                    <a:pt x="37" y="35"/>
                  </a:cubicBezTo>
                  <a:cubicBezTo>
                    <a:pt x="29" y="35"/>
                    <a:pt x="29" y="35"/>
                    <a:pt x="29" y="35"/>
                  </a:cubicBezTo>
                  <a:cubicBezTo>
                    <a:pt x="29" y="18"/>
                    <a:pt x="29" y="18"/>
                    <a:pt x="29" y="18"/>
                  </a:cubicBezTo>
                  <a:close/>
                  <a:moveTo>
                    <a:pt x="83" y="49"/>
                  </a:moveTo>
                  <a:cubicBezTo>
                    <a:pt x="83" y="69"/>
                    <a:pt x="96" y="81"/>
                    <a:pt x="120" y="81"/>
                  </a:cubicBezTo>
                  <a:cubicBezTo>
                    <a:pt x="144" y="81"/>
                    <a:pt x="157" y="69"/>
                    <a:pt x="157" y="49"/>
                  </a:cubicBezTo>
                  <a:cubicBezTo>
                    <a:pt x="157" y="29"/>
                    <a:pt x="144" y="19"/>
                    <a:pt x="120" y="19"/>
                  </a:cubicBezTo>
                  <a:cubicBezTo>
                    <a:pt x="96" y="19"/>
                    <a:pt x="83" y="29"/>
                    <a:pt x="83" y="49"/>
                  </a:cubicBezTo>
                  <a:close/>
                  <a:moveTo>
                    <a:pt x="113" y="49"/>
                  </a:moveTo>
                  <a:cubicBezTo>
                    <a:pt x="113" y="42"/>
                    <a:pt x="114" y="36"/>
                    <a:pt x="120" y="36"/>
                  </a:cubicBezTo>
                  <a:cubicBezTo>
                    <a:pt x="125" y="36"/>
                    <a:pt x="126" y="42"/>
                    <a:pt x="126" y="49"/>
                  </a:cubicBezTo>
                  <a:cubicBezTo>
                    <a:pt x="126" y="58"/>
                    <a:pt x="125" y="64"/>
                    <a:pt x="120" y="64"/>
                  </a:cubicBezTo>
                  <a:cubicBezTo>
                    <a:pt x="114" y="64"/>
                    <a:pt x="113" y="58"/>
                    <a:pt x="113" y="49"/>
                  </a:cubicBezTo>
                  <a:close/>
                  <a:moveTo>
                    <a:pt x="219" y="78"/>
                  </a:moveTo>
                  <a:cubicBezTo>
                    <a:pt x="213" y="80"/>
                    <a:pt x="206" y="81"/>
                    <a:pt x="198" y="81"/>
                  </a:cubicBezTo>
                  <a:cubicBezTo>
                    <a:pt x="174" y="81"/>
                    <a:pt x="161" y="69"/>
                    <a:pt x="161" y="49"/>
                  </a:cubicBezTo>
                  <a:cubicBezTo>
                    <a:pt x="161" y="29"/>
                    <a:pt x="174" y="19"/>
                    <a:pt x="198" y="19"/>
                  </a:cubicBezTo>
                  <a:cubicBezTo>
                    <a:pt x="206" y="19"/>
                    <a:pt x="213" y="20"/>
                    <a:pt x="218" y="22"/>
                  </a:cubicBezTo>
                  <a:cubicBezTo>
                    <a:pt x="218" y="39"/>
                    <a:pt x="218" y="39"/>
                    <a:pt x="218" y="39"/>
                  </a:cubicBezTo>
                  <a:cubicBezTo>
                    <a:pt x="215" y="37"/>
                    <a:pt x="211" y="36"/>
                    <a:pt x="206" y="36"/>
                  </a:cubicBezTo>
                  <a:cubicBezTo>
                    <a:pt x="197" y="36"/>
                    <a:pt x="191" y="41"/>
                    <a:pt x="191" y="49"/>
                  </a:cubicBezTo>
                  <a:cubicBezTo>
                    <a:pt x="191" y="59"/>
                    <a:pt x="197" y="64"/>
                    <a:pt x="206" y="64"/>
                  </a:cubicBezTo>
                  <a:cubicBezTo>
                    <a:pt x="211" y="64"/>
                    <a:pt x="215" y="63"/>
                    <a:pt x="219" y="61"/>
                  </a:cubicBezTo>
                  <a:cubicBezTo>
                    <a:pt x="219" y="78"/>
                    <a:pt x="219" y="78"/>
                    <a:pt x="219" y="78"/>
                  </a:cubicBezTo>
                  <a:close/>
                  <a:moveTo>
                    <a:pt x="255" y="47"/>
                  </a:moveTo>
                  <a:cubicBezTo>
                    <a:pt x="255" y="47"/>
                    <a:pt x="255" y="47"/>
                    <a:pt x="255" y="47"/>
                  </a:cubicBezTo>
                  <a:cubicBezTo>
                    <a:pt x="269" y="20"/>
                    <a:pt x="269" y="20"/>
                    <a:pt x="269" y="20"/>
                  </a:cubicBezTo>
                  <a:cubicBezTo>
                    <a:pt x="300" y="20"/>
                    <a:pt x="300" y="20"/>
                    <a:pt x="300" y="20"/>
                  </a:cubicBezTo>
                  <a:cubicBezTo>
                    <a:pt x="284" y="47"/>
                    <a:pt x="284" y="47"/>
                    <a:pt x="284" y="47"/>
                  </a:cubicBezTo>
                  <a:cubicBezTo>
                    <a:pt x="304" y="80"/>
                    <a:pt x="304" y="80"/>
                    <a:pt x="304" y="80"/>
                  </a:cubicBezTo>
                  <a:cubicBezTo>
                    <a:pt x="271" y="80"/>
                    <a:pt x="271" y="80"/>
                    <a:pt x="271" y="80"/>
                  </a:cubicBezTo>
                  <a:cubicBezTo>
                    <a:pt x="255" y="47"/>
                    <a:pt x="255" y="47"/>
                    <a:pt x="255" y="47"/>
                  </a:cubicBezTo>
                  <a:cubicBezTo>
                    <a:pt x="255" y="47"/>
                    <a:pt x="255" y="47"/>
                    <a:pt x="255" y="47"/>
                  </a:cubicBezTo>
                  <a:cubicBezTo>
                    <a:pt x="255" y="80"/>
                    <a:pt x="255" y="80"/>
                    <a:pt x="255" y="80"/>
                  </a:cubicBezTo>
                  <a:cubicBezTo>
                    <a:pt x="226" y="80"/>
                    <a:pt x="226" y="80"/>
                    <a:pt x="226" y="80"/>
                  </a:cubicBezTo>
                  <a:cubicBezTo>
                    <a:pt x="226" y="0"/>
                    <a:pt x="226" y="0"/>
                    <a:pt x="226" y="0"/>
                  </a:cubicBezTo>
                  <a:cubicBezTo>
                    <a:pt x="255" y="0"/>
                    <a:pt x="255" y="0"/>
                    <a:pt x="255" y="0"/>
                  </a:cubicBezTo>
                  <a:cubicBezTo>
                    <a:pt x="255" y="47"/>
                    <a:pt x="255" y="47"/>
                    <a:pt x="255" y="47"/>
                  </a:cubicBezTo>
                  <a:close/>
                  <a:moveTo>
                    <a:pt x="334" y="59"/>
                  </a:moveTo>
                  <a:cubicBezTo>
                    <a:pt x="335" y="59"/>
                    <a:pt x="335" y="59"/>
                    <a:pt x="335" y="59"/>
                  </a:cubicBezTo>
                  <a:cubicBezTo>
                    <a:pt x="341" y="20"/>
                    <a:pt x="341" y="20"/>
                    <a:pt x="341" y="20"/>
                  </a:cubicBezTo>
                  <a:cubicBezTo>
                    <a:pt x="375" y="20"/>
                    <a:pt x="375" y="20"/>
                    <a:pt x="375" y="20"/>
                  </a:cubicBezTo>
                  <a:cubicBezTo>
                    <a:pt x="382" y="59"/>
                    <a:pt x="382" y="59"/>
                    <a:pt x="382" y="59"/>
                  </a:cubicBezTo>
                  <a:cubicBezTo>
                    <a:pt x="382" y="59"/>
                    <a:pt x="382" y="59"/>
                    <a:pt x="382" y="59"/>
                  </a:cubicBezTo>
                  <a:cubicBezTo>
                    <a:pt x="387" y="20"/>
                    <a:pt x="387" y="20"/>
                    <a:pt x="387" y="20"/>
                  </a:cubicBezTo>
                  <a:cubicBezTo>
                    <a:pt x="414" y="20"/>
                    <a:pt x="414" y="20"/>
                    <a:pt x="414" y="20"/>
                  </a:cubicBezTo>
                  <a:cubicBezTo>
                    <a:pt x="400" y="80"/>
                    <a:pt x="400" y="80"/>
                    <a:pt x="400" y="80"/>
                  </a:cubicBezTo>
                  <a:cubicBezTo>
                    <a:pt x="365" y="80"/>
                    <a:pt x="365" y="80"/>
                    <a:pt x="365" y="80"/>
                  </a:cubicBezTo>
                  <a:cubicBezTo>
                    <a:pt x="357" y="39"/>
                    <a:pt x="357" y="39"/>
                    <a:pt x="357" y="39"/>
                  </a:cubicBezTo>
                  <a:cubicBezTo>
                    <a:pt x="357" y="39"/>
                    <a:pt x="357" y="39"/>
                    <a:pt x="357" y="39"/>
                  </a:cubicBezTo>
                  <a:cubicBezTo>
                    <a:pt x="350" y="80"/>
                    <a:pt x="350" y="80"/>
                    <a:pt x="350" y="80"/>
                  </a:cubicBezTo>
                  <a:cubicBezTo>
                    <a:pt x="314" y="80"/>
                    <a:pt x="314" y="80"/>
                    <a:pt x="314" y="80"/>
                  </a:cubicBezTo>
                  <a:cubicBezTo>
                    <a:pt x="301" y="20"/>
                    <a:pt x="301" y="20"/>
                    <a:pt x="301" y="20"/>
                  </a:cubicBezTo>
                  <a:cubicBezTo>
                    <a:pt x="329" y="20"/>
                    <a:pt x="329" y="20"/>
                    <a:pt x="329" y="20"/>
                  </a:cubicBezTo>
                  <a:cubicBezTo>
                    <a:pt x="334" y="59"/>
                    <a:pt x="334" y="59"/>
                    <a:pt x="334" y="59"/>
                  </a:cubicBezTo>
                  <a:close/>
                  <a:moveTo>
                    <a:pt x="478" y="78"/>
                  </a:moveTo>
                  <a:cubicBezTo>
                    <a:pt x="471" y="80"/>
                    <a:pt x="462" y="81"/>
                    <a:pt x="451" y="81"/>
                  </a:cubicBezTo>
                  <a:cubicBezTo>
                    <a:pt x="427" y="81"/>
                    <a:pt x="415" y="69"/>
                    <a:pt x="415" y="49"/>
                  </a:cubicBezTo>
                  <a:cubicBezTo>
                    <a:pt x="415" y="29"/>
                    <a:pt x="427" y="19"/>
                    <a:pt x="451" y="19"/>
                  </a:cubicBezTo>
                  <a:cubicBezTo>
                    <a:pt x="475" y="19"/>
                    <a:pt x="483" y="33"/>
                    <a:pt x="483" y="53"/>
                  </a:cubicBezTo>
                  <a:cubicBezTo>
                    <a:pt x="483" y="57"/>
                    <a:pt x="483" y="57"/>
                    <a:pt x="483" y="57"/>
                  </a:cubicBezTo>
                  <a:cubicBezTo>
                    <a:pt x="443" y="57"/>
                    <a:pt x="443" y="57"/>
                    <a:pt x="443" y="57"/>
                  </a:cubicBezTo>
                  <a:cubicBezTo>
                    <a:pt x="443" y="64"/>
                    <a:pt x="450" y="66"/>
                    <a:pt x="459" y="66"/>
                  </a:cubicBezTo>
                  <a:cubicBezTo>
                    <a:pt x="467" y="66"/>
                    <a:pt x="474" y="65"/>
                    <a:pt x="478" y="62"/>
                  </a:cubicBezTo>
                  <a:cubicBezTo>
                    <a:pt x="478" y="78"/>
                    <a:pt x="478" y="78"/>
                    <a:pt x="478" y="78"/>
                  </a:cubicBezTo>
                  <a:close/>
                  <a:moveTo>
                    <a:pt x="443" y="44"/>
                  </a:moveTo>
                  <a:cubicBezTo>
                    <a:pt x="442" y="40"/>
                    <a:pt x="444" y="33"/>
                    <a:pt x="451" y="33"/>
                  </a:cubicBezTo>
                  <a:cubicBezTo>
                    <a:pt x="457" y="33"/>
                    <a:pt x="458" y="40"/>
                    <a:pt x="458" y="44"/>
                  </a:cubicBezTo>
                  <a:cubicBezTo>
                    <a:pt x="443" y="44"/>
                    <a:pt x="443" y="44"/>
                    <a:pt x="443" y="44"/>
                  </a:cubicBezTo>
                  <a:close/>
                  <a:moveTo>
                    <a:pt x="490" y="80"/>
                  </a:moveTo>
                  <a:cubicBezTo>
                    <a:pt x="490" y="0"/>
                    <a:pt x="490" y="0"/>
                    <a:pt x="490" y="0"/>
                  </a:cubicBezTo>
                  <a:cubicBezTo>
                    <a:pt x="518" y="0"/>
                    <a:pt x="518" y="0"/>
                    <a:pt x="518" y="0"/>
                  </a:cubicBezTo>
                  <a:cubicBezTo>
                    <a:pt x="518" y="80"/>
                    <a:pt x="518" y="80"/>
                    <a:pt x="518" y="80"/>
                  </a:cubicBezTo>
                  <a:cubicBezTo>
                    <a:pt x="490" y="80"/>
                    <a:pt x="490" y="80"/>
                    <a:pt x="490"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7" tIns="43929" rIns="87857" bIns="43929" numCol="1" anchor="t" anchorCtr="0" compatLnSpc="1">
              <a:prstTxWarp prst="textNoShape">
                <a:avLst/>
              </a:prstTxWarp>
            </a:bodyPr>
            <a:lstStyle/>
            <a:p>
              <a:pPr defTabSz="896120"/>
              <a:endParaRPr lang="en-US" sz="1764">
                <a:solidFill>
                  <a:prstClr val="black"/>
                </a:solidFill>
              </a:endParaRPr>
            </a:p>
          </p:txBody>
        </p:sp>
      </p:grpSp>
      <p:grpSp>
        <p:nvGrpSpPr>
          <p:cNvPr id="32" name="Group 31"/>
          <p:cNvGrpSpPr/>
          <p:nvPr/>
        </p:nvGrpSpPr>
        <p:grpSpPr>
          <a:xfrm>
            <a:off x="3417968" y="6270729"/>
            <a:ext cx="2486010" cy="522015"/>
            <a:chOff x="-2538413" y="1627188"/>
            <a:chExt cx="17268826" cy="3606800"/>
          </a:xfrm>
          <a:solidFill>
            <a:schemeClr val="tx1"/>
          </a:solidFill>
        </p:grpSpPr>
        <p:sp>
          <p:nvSpPr>
            <p:cNvPr id="33" name="Freeform 32"/>
            <p:cNvSpPr>
              <a:spLocks/>
            </p:cNvSpPr>
            <p:nvPr/>
          </p:nvSpPr>
          <p:spPr bwMode="auto">
            <a:xfrm>
              <a:off x="1941512" y="2365376"/>
              <a:ext cx="1036638" cy="1649413"/>
            </a:xfrm>
            <a:custGeom>
              <a:avLst/>
              <a:gdLst>
                <a:gd name="T0" fmla="*/ 0 w 653"/>
                <a:gd name="T1" fmla="*/ 0 h 1039"/>
                <a:gd name="T2" fmla="*/ 653 w 653"/>
                <a:gd name="T3" fmla="*/ 0 h 1039"/>
                <a:gd name="T4" fmla="*/ 653 w 653"/>
                <a:gd name="T5" fmla="*/ 147 h 1039"/>
                <a:gd name="T6" fmla="*/ 416 w 653"/>
                <a:gd name="T7" fmla="*/ 147 h 1039"/>
                <a:gd name="T8" fmla="*/ 416 w 653"/>
                <a:gd name="T9" fmla="*/ 1039 h 1039"/>
                <a:gd name="T10" fmla="*/ 237 w 653"/>
                <a:gd name="T11" fmla="*/ 1039 h 1039"/>
                <a:gd name="T12" fmla="*/ 237 w 653"/>
                <a:gd name="T13" fmla="*/ 147 h 1039"/>
                <a:gd name="T14" fmla="*/ 0 w 653"/>
                <a:gd name="T15" fmla="*/ 147 h 1039"/>
                <a:gd name="T16" fmla="*/ 0 w 653"/>
                <a:gd name="T17" fmla="*/ 0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1039">
                  <a:moveTo>
                    <a:pt x="0" y="0"/>
                  </a:moveTo>
                  <a:lnTo>
                    <a:pt x="653" y="0"/>
                  </a:lnTo>
                  <a:lnTo>
                    <a:pt x="653" y="147"/>
                  </a:lnTo>
                  <a:lnTo>
                    <a:pt x="416" y="147"/>
                  </a:lnTo>
                  <a:lnTo>
                    <a:pt x="416" y="1039"/>
                  </a:lnTo>
                  <a:lnTo>
                    <a:pt x="237" y="1039"/>
                  </a:lnTo>
                  <a:lnTo>
                    <a:pt x="237" y="147"/>
                  </a:lnTo>
                  <a:lnTo>
                    <a:pt x="0" y="14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34" name="Freeform 33"/>
            <p:cNvSpPr>
              <a:spLocks/>
            </p:cNvSpPr>
            <p:nvPr/>
          </p:nvSpPr>
          <p:spPr bwMode="auto">
            <a:xfrm>
              <a:off x="3094037" y="2365376"/>
              <a:ext cx="869950" cy="1649413"/>
            </a:xfrm>
            <a:custGeom>
              <a:avLst/>
              <a:gdLst>
                <a:gd name="T0" fmla="*/ 0 w 232"/>
                <a:gd name="T1" fmla="*/ 0 h 439"/>
                <a:gd name="T2" fmla="*/ 69 w 232"/>
                <a:gd name="T3" fmla="*/ 0 h 439"/>
                <a:gd name="T4" fmla="*/ 69 w 232"/>
                <a:gd name="T5" fmla="*/ 157 h 439"/>
                <a:gd name="T6" fmla="*/ 149 w 232"/>
                <a:gd name="T7" fmla="*/ 106 h 439"/>
                <a:gd name="T8" fmla="*/ 197 w 232"/>
                <a:gd name="T9" fmla="*/ 119 h 439"/>
                <a:gd name="T10" fmla="*/ 225 w 232"/>
                <a:gd name="T11" fmla="*/ 154 h 439"/>
                <a:gd name="T12" fmla="*/ 232 w 232"/>
                <a:gd name="T13" fmla="*/ 234 h 439"/>
                <a:gd name="T14" fmla="*/ 232 w 232"/>
                <a:gd name="T15" fmla="*/ 439 h 439"/>
                <a:gd name="T16" fmla="*/ 163 w 232"/>
                <a:gd name="T17" fmla="*/ 439 h 439"/>
                <a:gd name="T18" fmla="*/ 163 w 232"/>
                <a:gd name="T19" fmla="*/ 234 h 439"/>
                <a:gd name="T20" fmla="*/ 151 w 232"/>
                <a:gd name="T21" fmla="*/ 172 h 439"/>
                <a:gd name="T22" fmla="*/ 122 w 232"/>
                <a:gd name="T23" fmla="*/ 160 h 439"/>
                <a:gd name="T24" fmla="*/ 69 w 232"/>
                <a:gd name="T25" fmla="*/ 253 h 439"/>
                <a:gd name="T26" fmla="*/ 69 w 232"/>
                <a:gd name="T27" fmla="*/ 439 h 439"/>
                <a:gd name="T28" fmla="*/ 0 w 232"/>
                <a:gd name="T29" fmla="*/ 439 h 439"/>
                <a:gd name="T30" fmla="*/ 0 w 232"/>
                <a:gd name="T31"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439">
                  <a:moveTo>
                    <a:pt x="0" y="0"/>
                  </a:moveTo>
                  <a:cubicBezTo>
                    <a:pt x="69" y="0"/>
                    <a:pt x="69" y="0"/>
                    <a:pt x="69" y="0"/>
                  </a:cubicBezTo>
                  <a:cubicBezTo>
                    <a:pt x="69" y="157"/>
                    <a:pt x="69" y="157"/>
                    <a:pt x="69" y="157"/>
                  </a:cubicBezTo>
                  <a:cubicBezTo>
                    <a:pt x="85" y="123"/>
                    <a:pt x="111" y="106"/>
                    <a:pt x="149" y="106"/>
                  </a:cubicBezTo>
                  <a:cubicBezTo>
                    <a:pt x="168" y="106"/>
                    <a:pt x="184" y="111"/>
                    <a:pt x="197" y="119"/>
                  </a:cubicBezTo>
                  <a:cubicBezTo>
                    <a:pt x="210" y="128"/>
                    <a:pt x="219" y="139"/>
                    <a:pt x="225" y="154"/>
                  </a:cubicBezTo>
                  <a:cubicBezTo>
                    <a:pt x="230" y="168"/>
                    <a:pt x="232" y="195"/>
                    <a:pt x="232" y="234"/>
                  </a:cubicBezTo>
                  <a:cubicBezTo>
                    <a:pt x="232" y="439"/>
                    <a:pt x="232" y="439"/>
                    <a:pt x="232" y="439"/>
                  </a:cubicBezTo>
                  <a:cubicBezTo>
                    <a:pt x="163" y="439"/>
                    <a:pt x="163" y="439"/>
                    <a:pt x="163" y="439"/>
                  </a:cubicBezTo>
                  <a:cubicBezTo>
                    <a:pt x="163" y="234"/>
                    <a:pt x="163" y="234"/>
                    <a:pt x="163" y="234"/>
                  </a:cubicBezTo>
                  <a:cubicBezTo>
                    <a:pt x="163" y="201"/>
                    <a:pt x="159" y="180"/>
                    <a:pt x="151" y="172"/>
                  </a:cubicBezTo>
                  <a:cubicBezTo>
                    <a:pt x="143" y="164"/>
                    <a:pt x="133" y="160"/>
                    <a:pt x="122" y="160"/>
                  </a:cubicBezTo>
                  <a:cubicBezTo>
                    <a:pt x="87" y="160"/>
                    <a:pt x="69" y="191"/>
                    <a:pt x="69" y="253"/>
                  </a:cubicBezTo>
                  <a:cubicBezTo>
                    <a:pt x="69" y="439"/>
                    <a:pt x="69" y="439"/>
                    <a:pt x="69" y="439"/>
                  </a:cubicBezTo>
                  <a:cubicBezTo>
                    <a:pt x="0" y="439"/>
                    <a:pt x="0" y="439"/>
                    <a:pt x="0" y="43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35" name="Freeform 34"/>
            <p:cNvSpPr>
              <a:spLocks/>
            </p:cNvSpPr>
            <p:nvPr/>
          </p:nvSpPr>
          <p:spPr bwMode="auto">
            <a:xfrm>
              <a:off x="4095750" y="2794001"/>
              <a:ext cx="941388" cy="1657350"/>
            </a:xfrm>
            <a:custGeom>
              <a:avLst/>
              <a:gdLst>
                <a:gd name="T0" fmla="*/ 0 w 251"/>
                <a:gd name="T1" fmla="*/ 0 h 441"/>
                <a:gd name="T2" fmla="*/ 68 w 251"/>
                <a:gd name="T3" fmla="*/ 0 h 441"/>
                <a:gd name="T4" fmla="*/ 127 w 251"/>
                <a:gd name="T5" fmla="*/ 226 h 441"/>
                <a:gd name="T6" fmla="*/ 188 w 251"/>
                <a:gd name="T7" fmla="*/ 0 h 441"/>
                <a:gd name="T8" fmla="*/ 251 w 251"/>
                <a:gd name="T9" fmla="*/ 0 h 441"/>
                <a:gd name="T10" fmla="*/ 142 w 251"/>
                <a:gd name="T11" fmla="*/ 346 h 441"/>
                <a:gd name="T12" fmla="*/ 120 w 251"/>
                <a:gd name="T13" fmla="*/ 401 h 441"/>
                <a:gd name="T14" fmla="*/ 91 w 251"/>
                <a:gd name="T15" fmla="*/ 430 h 441"/>
                <a:gd name="T16" fmla="*/ 44 w 251"/>
                <a:gd name="T17" fmla="*/ 441 h 441"/>
                <a:gd name="T18" fmla="*/ 8 w 251"/>
                <a:gd name="T19" fmla="*/ 437 h 441"/>
                <a:gd name="T20" fmla="*/ 8 w 251"/>
                <a:gd name="T21" fmla="*/ 383 h 441"/>
                <a:gd name="T22" fmla="*/ 33 w 251"/>
                <a:gd name="T23" fmla="*/ 385 h 441"/>
                <a:gd name="T24" fmla="*/ 71 w 251"/>
                <a:gd name="T25" fmla="*/ 373 h 441"/>
                <a:gd name="T26" fmla="*/ 95 w 251"/>
                <a:gd name="T27" fmla="*/ 314 h 441"/>
                <a:gd name="T28" fmla="*/ 0 w 251"/>
                <a:gd name="T2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441">
                  <a:moveTo>
                    <a:pt x="0" y="0"/>
                  </a:moveTo>
                  <a:cubicBezTo>
                    <a:pt x="68" y="0"/>
                    <a:pt x="68" y="0"/>
                    <a:pt x="68" y="0"/>
                  </a:cubicBezTo>
                  <a:cubicBezTo>
                    <a:pt x="127" y="226"/>
                    <a:pt x="127" y="226"/>
                    <a:pt x="127" y="226"/>
                  </a:cubicBezTo>
                  <a:cubicBezTo>
                    <a:pt x="188" y="0"/>
                    <a:pt x="188" y="0"/>
                    <a:pt x="188" y="0"/>
                  </a:cubicBezTo>
                  <a:cubicBezTo>
                    <a:pt x="251" y="0"/>
                    <a:pt x="251" y="0"/>
                    <a:pt x="251" y="0"/>
                  </a:cubicBezTo>
                  <a:cubicBezTo>
                    <a:pt x="142" y="346"/>
                    <a:pt x="142" y="346"/>
                    <a:pt x="142" y="346"/>
                  </a:cubicBezTo>
                  <a:cubicBezTo>
                    <a:pt x="134" y="371"/>
                    <a:pt x="126" y="389"/>
                    <a:pt x="120" y="401"/>
                  </a:cubicBezTo>
                  <a:cubicBezTo>
                    <a:pt x="113" y="413"/>
                    <a:pt x="104" y="423"/>
                    <a:pt x="91" y="430"/>
                  </a:cubicBezTo>
                  <a:cubicBezTo>
                    <a:pt x="79" y="438"/>
                    <a:pt x="63" y="441"/>
                    <a:pt x="44" y="441"/>
                  </a:cubicBezTo>
                  <a:cubicBezTo>
                    <a:pt x="33" y="441"/>
                    <a:pt x="21" y="440"/>
                    <a:pt x="8" y="437"/>
                  </a:cubicBezTo>
                  <a:cubicBezTo>
                    <a:pt x="8" y="383"/>
                    <a:pt x="8" y="383"/>
                    <a:pt x="8" y="383"/>
                  </a:cubicBezTo>
                  <a:cubicBezTo>
                    <a:pt x="17" y="385"/>
                    <a:pt x="26" y="385"/>
                    <a:pt x="33" y="385"/>
                  </a:cubicBezTo>
                  <a:cubicBezTo>
                    <a:pt x="51" y="385"/>
                    <a:pt x="64" y="381"/>
                    <a:pt x="71" y="373"/>
                  </a:cubicBezTo>
                  <a:cubicBezTo>
                    <a:pt x="79" y="364"/>
                    <a:pt x="87" y="345"/>
                    <a:pt x="95" y="314"/>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36" name="Freeform 35"/>
            <p:cNvSpPr>
              <a:spLocks/>
            </p:cNvSpPr>
            <p:nvPr/>
          </p:nvSpPr>
          <p:spPr bwMode="auto">
            <a:xfrm>
              <a:off x="5067300" y="2763838"/>
              <a:ext cx="915988" cy="1281113"/>
            </a:xfrm>
            <a:custGeom>
              <a:avLst/>
              <a:gdLst>
                <a:gd name="T0" fmla="*/ 232 w 244"/>
                <a:gd name="T1" fmla="*/ 84 h 341"/>
                <a:gd name="T2" fmla="*/ 177 w 244"/>
                <a:gd name="T3" fmla="*/ 98 h 341"/>
                <a:gd name="T4" fmla="*/ 121 w 244"/>
                <a:gd name="T5" fmla="*/ 50 h 341"/>
                <a:gd name="T6" fmla="*/ 90 w 244"/>
                <a:gd name="T7" fmla="*/ 61 h 341"/>
                <a:gd name="T8" fmla="*/ 78 w 244"/>
                <a:gd name="T9" fmla="*/ 90 h 341"/>
                <a:gd name="T10" fmla="*/ 90 w 244"/>
                <a:gd name="T11" fmla="*/ 118 h 341"/>
                <a:gd name="T12" fmla="*/ 145 w 244"/>
                <a:gd name="T13" fmla="*/ 140 h 341"/>
                <a:gd name="T14" fmla="*/ 220 w 244"/>
                <a:gd name="T15" fmla="*/ 179 h 341"/>
                <a:gd name="T16" fmla="*/ 244 w 244"/>
                <a:gd name="T17" fmla="*/ 238 h 341"/>
                <a:gd name="T18" fmla="*/ 211 w 244"/>
                <a:gd name="T19" fmla="*/ 311 h 341"/>
                <a:gd name="T20" fmla="*/ 121 w 244"/>
                <a:gd name="T21" fmla="*/ 341 h 341"/>
                <a:gd name="T22" fmla="*/ 0 w 244"/>
                <a:gd name="T23" fmla="*/ 246 h 341"/>
                <a:gd name="T24" fmla="*/ 59 w 244"/>
                <a:gd name="T25" fmla="*/ 236 h 341"/>
                <a:gd name="T26" fmla="*/ 122 w 244"/>
                <a:gd name="T27" fmla="*/ 292 h 341"/>
                <a:gd name="T28" fmla="*/ 161 w 244"/>
                <a:gd name="T29" fmla="*/ 279 h 341"/>
                <a:gd name="T30" fmla="*/ 174 w 244"/>
                <a:gd name="T31" fmla="*/ 248 h 341"/>
                <a:gd name="T32" fmla="*/ 165 w 244"/>
                <a:gd name="T33" fmla="*/ 224 h 341"/>
                <a:gd name="T34" fmla="*/ 116 w 244"/>
                <a:gd name="T35" fmla="*/ 199 h 341"/>
                <a:gd name="T36" fmla="*/ 57 w 244"/>
                <a:gd name="T37" fmla="*/ 176 h 341"/>
                <a:gd name="T38" fmla="*/ 25 w 244"/>
                <a:gd name="T39" fmla="*/ 146 h 341"/>
                <a:gd name="T40" fmla="*/ 12 w 244"/>
                <a:gd name="T41" fmla="*/ 100 h 341"/>
                <a:gd name="T42" fmla="*/ 43 w 244"/>
                <a:gd name="T43" fmla="*/ 30 h 341"/>
                <a:gd name="T44" fmla="*/ 124 w 244"/>
                <a:gd name="T45" fmla="*/ 0 h 341"/>
                <a:gd name="T46" fmla="*/ 232 w 244"/>
                <a:gd name="T47" fmla="*/ 8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4" h="341">
                  <a:moveTo>
                    <a:pt x="232" y="84"/>
                  </a:moveTo>
                  <a:cubicBezTo>
                    <a:pt x="177" y="98"/>
                    <a:pt x="177" y="98"/>
                    <a:pt x="177" y="98"/>
                  </a:cubicBezTo>
                  <a:cubicBezTo>
                    <a:pt x="168" y="66"/>
                    <a:pt x="149" y="50"/>
                    <a:pt x="121" y="50"/>
                  </a:cubicBezTo>
                  <a:cubicBezTo>
                    <a:pt x="108" y="50"/>
                    <a:pt x="98" y="53"/>
                    <a:pt x="90" y="61"/>
                  </a:cubicBezTo>
                  <a:cubicBezTo>
                    <a:pt x="82" y="69"/>
                    <a:pt x="78" y="78"/>
                    <a:pt x="78" y="90"/>
                  </a:cubicBezTo>
                  <a:cubicBezTo>
                    <a:pt x="78" y="102"/>
                    <a:pt x="82" y="112"/>
                    <a:pt x="90" y="118"/>
                  </a:cubicBezTo>
                  <a:cubicBezTo>
                    <a:pt x="98" y="124"/>
                    <a:pt x="116" y="131"/>
                    <a:pt x="145" y="140"/>
                  </a:cubicBezTo>
                  <a:cubicBezTo>
                    <a:pt x="180" y="152"/>
                    <a:pt x="205" y="164"/>
                    <a:pt x="220" y="179"/>
                  </a:cubicBezTo>
                  <a:cubicBezTo>
                    <a:pt x="236" y="193"/>
                    <a:pt x="244" y="213"/>
                    <a:pt x="244" y="238"/>
                  </a:cubicBezTo>
                  <a:cubicBezTo>
                    <a:pt x="244" y="267"/>
                    <a:pt x="233" y="291"/>
                    <a:pt x="211" y="311"/>
                  </a:cubicBezTo>
                  <a:cubicBezTo>
                    <a:pt x="188" y="331"/>
                    <a:pt x="159" y="341"/>
                    <a:pt x="121" y="341"/>
                  </a:cubicBezTo>
                  <a:cubicBezTo>
                    <a:pt x="50" y="341"/>
                    <a:pt x="10" y="309"/>
                    <a:pt x="0" y="246"/>
                  </a:cubicBezTo>
                  <a:cubicBezTo>
                    <a:pt x="59" y="236"/>
                    <a:pt x="59" y="236"/>
                    <a:pt x="59" y="236"/>
                  </a:cubicBezTo>
                  <a:cubicBezTo>
                    <a:pt x="67" y="273"/>
                    <a:pt x="88" y="292"/>
                    <a:pt x="122" y="292"/>
                  </a:cubicBezTo>
                  <a:cubicBezTo>
                    <a:pt x="140" y="292"/>
                    <a:pt x="153" y="288"/>
                    <a:pt x="161" y="279"/>
                  </a:cubicBezTo>
                  <a:cubicBezTo>
                    <a:pt x="170" y="270"/>
                    <a:pt x="174" y="260"/>
                    <a:pt x="174" y="248"/>
                  </a:cubicBezTo>
                  <a:cubicBezTo>
                    <a:pt x="174" y="240"/>
                    <a:pt x="171" y="232"/>
                    <a:pt x="165" y="224"/>
                  </a:cubicBezTo>
                  <a:cubicBezTo>
                    <a:pt x="159" y="216"/>
                    <a:pt x="143" y="208"/>
                    <a:pt x="116" y="199"/>
                  </a:cubicBezTo>
                  <a:cubicBezTo>
                    <a:pt x="90" y="191"/>
                    <a:pt x="71" y="183"/>
                    <a:pt x="57" y="176"/>
                  </a:cubicBezTo>
                  <a:cubicBezTo>
                    <a:pt x="44" y="169"/>
                    <a:pt x="33" y="159"/>
                    <a:pt x="25" y="146"/>
                  </a:cubicBezTo>
                  <a:cubicBezTo>
                    <a:pt x="16" y="132"/>
                    <a:pt x="12" y="117"/>
                    <a:pt x="12" y="100"/>
                  </a:cubicBezTo>
                  <a:cubicBezTo>
                    <a:pt x="12" y="72"/>
                    <a:pt x="23" y="49"/>
                    <a:pt x="43" y="30"/>
                  </a:cubicBezTo>
                  <a:cubicBezTo>
                    <a:pt x="64" y="10"/>
                    <a:pt x="91" y="0"/>
                    <a:pt x="124" y="0"/>
                  </a:cubicBezTo>
                  <a:cubicBezTo>
                    <a:pt x="180" y="0"/>
                    <a:pt x="216" y="28"/>
                    <a:pt x="232"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37" name="Freeform 36"/>
            <p:cNvSpPr>
              <a:spLocks/>
            </p:cNvSpPr>
            <p:nvPr/>
          </p:nvSpPr>
          <p:spPr bwMode="auto">
            <a:xfrm>
              <a:off x="6069012" y="2763838"/>
              <a:ext cx="912813" cy="1281113"/>
            </a:xfrm>
            <a:custGeom>
              <a:avLst/>
              <a:gdLst>
                <a:gd name="T0" fmla="*/ 232 w 243"/>
                <a:gd name="T1" fmla="*/ 84 h 341"/>
                <a:gd name="T2" fmla="*/ 177 w 243"/>
                <a:gd name="T3" fmla="*/ 98 h 341"/>
                <a:gd name="T4" fmla="*/ 121 w 243"/>
                <a:gd name="T5" fmla="*/ 50 h 341"/>
                <a:gd name="T6" fmla="*/ 90 w 243"/>
                <a:gd name="T7" fmla="*/ 61 h 341"/>
                <a:gd name="T8" fmla="*/ 78 w 243"/>
                <a:gd name="T9" fmla="*/ 90 h 341"/>
                <a:gd name="T10" fmla="*/ 90 w 243"/>
                <a:gd name="T11" fmla="*/ 118 h 341"/>
                <a:gd name="T12" fmla="*/ 144 w 243"/>
                <a:gd name="T13" fmla="*/ 140 h 341"/>
                <a:gd name="T14" fmla="*/ 220 w 243"/>
                <a:gd name="T15" fmla="*/ 179 h 341"/>
                <a:gd name="T16" fmla="*/ 243 w 243"/>
                <a:gd name="T17" fmla="*/ 238 h 341"/>
                <a:gd name="T18" fmla="*/ 210 w 243"/>
                <a:gd name="T19" fmla="*/ 311 h 341"/>
                <a:gd name="T20" fmla="*/ 121 w 243"/>
                <a:gd name="T21" fmla="*/ 341 h 341"/>
                <a:gd name="T22" fmla="*/ 0 w 243"/>
                <a:gd name="T23" fmla="*/ 246 h 341"/>
                <a:gd name="T24" fmla="*/ 59 w 243"/>
                <a:gd name="T25" fmla="*/ 236 h 341"/>
                <a:gd name="T26" fmla="*/ 122 w 243"/>
                <a:gd name="T27" fmla="*/ 292 h 341"/>
                <a:gd name="T28" fmla="*/ 161 w 243"/>
                <a:gd name="T29" fmla="*/ 279 h 341"/>
                <a:gd name="T30" fmla="*/ 174 w 243"/>
                <a:gd name="T31" fmla="*/ 248 h 341"/>
                <a:gd name="T32" fmla="*/ 165 w 243"/>
                <a:gd name="T33" fmla="*/ 224 h 341"/>
                <a:gd name="T34" fmla="*/ 116 w 243"/>
                <a:gd name="T35" fmla="*/ 199 h 341"/>
                <a:gd name="T36" fmla="*/ 57 w 243"/>
                <a:gd name="T37" fmla="*/ 176 h 341"/>
                <a:gd name="T38" fmla="*/ 25 w 243"/>
                <a:gd name="T39" fmla="*/ 146 h 341"/>
                <a:gd name="T40" fmla="*/ 12 w 243"/>
                <a:gd name="T41" fmla="*/ 100 h 341"/>
                <a:gd name="T42" fmla="*/ 43 w 243"/>
                <a:gd name="T43" fmla="*/ 30 h 341"/>
                <a:gd name="T44" fmla="*/ 123 w 243"/>
                <a:gd name="T45" fmla="*/ 0 h 341"/>
                <a:gd name="T46" fmla="*/ 232 w 243"/>
                <a:gd name="T47" fmla="*/ 8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341">
                  <a:moveTo>
                    <a:pt x="232" y="84"/>
                  </a:moveTo>
                  <a:cubicBezTo>
                    <a:pt x="177" y="98"/>
                    <a:pt x="177" y="98"/>
                    <a:pt x="177" y="98"/>
                  </a:cubicBezTo>
                  <a:cubicBezTo>
                    <a:pt x="167" y="66"/>
                    <a:pt x="148" y="50"/>
                    <a:pt x="121" y="50"/>
                  </a:cubicBezTo>
                  <a:cubicBezTo>
                    <a:pt x="108" y="50"/>
                    <a:pt x="98" y="53"/>
                    <a:pt x="90" y="61"/>
                  </a:cubicBezTo>
                  <a:cubicBezTo>
                    <a:pt x="82" y="69"/>
                    <a:pt x="78" y="78"/>
                    <a:pt x="78" y="90"/>
                  </a:cubicBezTo>
                  <a:cubicBezTo>
                    <a:pt x="78" y="102"/>
                    <a:pt x="82" y="112"/>
                    <a:pt x="90" y="118"/>
                  </a:cubicBezTo>
                  <a:cubicBezTo>
                    <a:pt x="98" y="124"/>
                    <a:pt x="116" y="131"/>
                    <a:pt x="144" y="140"/>
                  </a:cubicBezTo>
                  <a:cubicBezTo>
                    <a:pt x="179" y="152"/>
                    <a:pt x="205" y="164"/>
                    <a:pt x="220" y="179"/>
                  </a:cubicBezTo>
                  <a:cubicBezTo>
                    <a:pt x="236" y="193"/>
                    <a:pt x="243" y="213"/>
                    <a:pt x="243" y="238"/>
                  </a:cubicBezTo>
                  <a:cubicBezTo>
                    <a:pt x="243" y="267"/>
                    <a:pt x="232" y="291"/>
                    <a:pt x="210" y="311"/>
                  </a:cubicBezTo>
                  <a:cubicBezTo>
                    <a:pt x="188" y="331"/>
                    <a:pt x="158" y="341"/>
                    <a:pt x="121" y="341"/>
                  </a:cubicBezTo>
                  <a:cubicBezTo>
                    <a:pt x="50" y="341"/>
                    <a:pt x="10" y="309"/>
                    <a:pt x="0" y="246"/>
                  </a:cubicBezTo>
                  <a:cubicBezTo>
                    <a:pt x="59" y="236"/>
                    <a:pt x="59" y="236"/>
                    <a:pt x="59" y="236"/>
                  </a:cubicBezTo>
                  <a:cubicBezTo>
                    <a:pt x="66" y="273"/>
                    <a:pt x="87" y="292"/>
                    <a:pt x="122" y="292"/>
                  </a:cubicBezTo>
                  <a:cubicBezTo>
                    <a:pt x="139" y="292"/>
                    <a:pt x="152" y="288"/>
                    <a:pt x="161" y="279"/>
                  </a:cubicBezTo>
                  <a:cubicBezTo>
                    <a:pt x="169" y="270"/>
                    <a:pt x="174" y="260"/>
                    <a:pt x="174" y="248"/>
                  </a:cubicBezTo>
                  <a:cubicBezTo>
                    <a:pt x="174" y="240"/>
                    <a:pt x="171" y="232"/>
                    <a:pt x="165" y="224"/>
                  </a:cubicBezTo>
                  <a:cubicBezTo>
                    <a:pt x="159" y="216"/>
                    <a:pt x="142" y="208"/>
                    <a:pt x="116" y="199"/>
                  </a:cubicBezTo>
                  <a:cubicBezTo>
                    <a:pt x="90" y="191"/>
                    <a:pt x="70" y="183"/>
                    <a:pt x="57" y="176"/>
                  </a:cubicBezTo>
                  <a:cubicBezTo>
                    <a:pt x="44" y="169"/>
                    <a:pt x="33" y="159"/>
                    <a:pt x="25" y="146"/>
                  </a:cubicBezTo>
                  <a:cubicBezTo>
                    <a:pt x="16" y="132"/>
                    <a:pt x="12" y="117"/>
                    <a:pt x="12" y="100"/>
                  </a:cubicBezTo>
                  <a:cubicBezTo>
                    <a:pt x="12" y="72"/>
                    <a:pt x="22" y="49"/>
                    <a:pt x="43" y="30"/>
                  </a:cubicBezTo>
                  <a:cubicBezTo>
                    <a:pt x="64" y="10"/>
                    <a:pt x="91" y="0"/>
                    <a:pt x="123" y="0"/>
                  </a:cubicBezTo>
                  <a:cubicBezTo>
                    <a:pt x="179" y="0"/>
                    <a:pt x="215" y="28"/>
                    <a:pt x="232"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38" name="Freeform 37"/>
            <p:cNvSpPr>
              <a:spLocks noEditPoints="1"/>
            </p:cNvSpPr>
            <p:nvPr/>
          </p:nvSpPr>
          <p:spPr bwMode="auto">
            <a:xfrm>
              <a:off x="7119938" y="2763838"/>
              <a:ext cx="973138" cy="1281113"/>
            </a:xfrm>
            <a:custGeom>
              <a:avLst/>
              <a:gdLst>
                <a:gd name="T0" fmla="*/ 259 w 259"/>
                <a:gd name="T1" fmla="*/ 181 h 341"/>
                <a:gd name="T2" fmla="*/ 71 w 259"/>
                <a:gd name="T3" fmla="*/ 181 h 341"/>
                <a:gd name="T4" fmla="*/ 89 w 259"/>
                <a:gd name="T5" fmla="*/ 269 h 341"/>
                <a:gd name="T6" fmla="*/ 135 w 259"/>
                <a:gd name="T7" fmla="*/ 291 h 341"/>
                <a:gd name="T8" fmla="*/ 192 w 259"/>
                <a:gd name="T9" fmla="*/ 230 h 341"/>
                <a:gd name="T10" fmla="*/ 256 w 259"/>
                <a:gd name="T11" fmla="*/ 238 h 341"/>
                <a:gd name="T12" fmla="*/ 132 w 259"/>
                <a:gd name="T13" fmla="*/ 341 h 341"/>
                <a:gd name="T14" fmla="*/ 36 w 259"/>
                <a:gd name="T15" fmla="*/ 299 h 341"/>
                <a:gd name="T16" fmla="*/ 0 w 259"/>
                <a:gd name="T17" fmla="*/ 175 h 341"/>
                <a:gd name="T18" fmla="*/ 36 w 259"/>
                <a:gd name="T19" fmla="*/ 46 h 341"/>
                <a:gd name="T20" fmla="*/ 134 w 259"/>
                <a:gd name="T21" fmla="*/ 0 h 341"/>
                <a:gd name="T22" fmla="*/ 206 w 259"/>
                <a:gd name="T23" fmla="*/ 23 h 341"/>
                <a:gd name="T24" fmla="*/ 247 w 259"/>
                <a:gd name="T25" fmla="*/ 83 h 341"/>
                <a:gd name="T26" fmla="*/ 259 w 259"/>
                <a:gd name="T27" fmla="*/ 181 h 341"/>
                <a:gd name="T28" fmla="*/ 189 w 259"/>
                <a:gd name="T29" fmla="*/ 134 h 341"/>
                <a:gd name="T30" fmla="*/ 132 w 259"/>
                <a:gd name="T31" fmla="*/ 50 h 341"/>
                <a:gd name="T32" fmla="*/ 73 w 259"/>
                <a:gd name="T33" fmla="*/ 134 h 341"/>
                <a:gd name="T34" fmla="*/ 189 w 259"/>
                <a:gd name="T35" fmla="*/ 13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9" h="341">
                  <a:moveTo>
                    <a:pt x="259" y="181"/>
                  </a:moveTo>
                  <a:cubicBezTo>
                    <a:pt x="71" y="181"/>
                    <a:pt x="71" y="181"/>
                    <a:pt x="71" y="181"/>
                  </a:cubicBezTo>
                  <a:cubicBezTo>
                    <a:pt x="71" y="225"/>
                    <a:pt x="77" y="254"/>
                    <a:pt x="89" y="269"/>
                  </a:cubicBezTo>
                  <a:cubicBezTo>
                    <a:pt x="101" y="283"/>
                    <a:pt x="116" y="291"/>
                    <a:pt x="135" y="291"/>
                  </a:cubicBezTo>
                  <a:cubicBezTo>
                    <a:pt x="165" y="291"/>
                    <a:pt x="184" y="270"/>
                    <a:pt x="192" y="230"/>
                  </a:cubicBezTo>
                  <a:cubicBezTo>
                    <a:pt x="256" y="238"/>
                    <a:pt x="256" y="238"/>
                    <a:pt x="256" y="238"/>
                  </a:cubicBezTo>
                  <a:cubicBezTo>
                    <a:pt x="239" y="307"/>
                    <a:pt x="198" y="341"/>
                    <a:pt x="132" y="341"/>
                  </a:cubicBezTo>
                  <a:cubicBezTo>
                    <a:pt x="92" y="341"/>
                    <a:pt x="60" y="327"/>
                    <a:pt x="36" y="299"/>
                  </a:cubicBezTo>
                  <a:cubicBezTo>
                    <a:pt x="12" y="271"/>
                    <a:pt x="0" y="230"/>
                    <a:pt x="0" y="175"/>
                  </a:cubicBezTo>
                  <a:cubicBezTo>
                    <a:pt x="0" y="120"/>
                    <a:pt x="12" y="77"/>
                    <a:pt x="36" y="46"/>
                  </a:cubicBezTo>
                  <a:cubicBezTo>
                    <a:pt x="60" y="16"/>
                    <a:pt x="93" y="0"/>
                    <a:pt x="134" y="0"/>
                  </a:cubicBezTo>
                  <a:cubicBezTo>
                    <a:pt x="162" y="0"/>
                    <a:pt x="186" y="8"/>
                    <a:pt x="206" y="23"/>
                  </a:cubicBezTo>
                  <a:cubicBezTo>
                    <a:pt x="225" y="39"/>
                    <a:pt x="239" y="59"/>
                    <a:pt x="247" y="83"/>
                  </a:cubicBezTo>
                  <a:cubicBezTo>
                    <a:pt x="255" y="108"/>
                    <a:pt x="259" y="141"/>
                    <a:pt x="259" y="181"/>
                  </a:cubicBezTo>
                  <a:close/>
                  <a:moveTo>
                    <a:pt x="189" y="134"/>
                  </a:moveTo>
                  <a:cubicBezTo>
                    <a:pt x="189" y="78"/>
                    <a:pt x="170" y="50"/>
                    <a:pt x="132" y="50"/>
                  </a:cubicBezTo>
                  <a:cubicBezTo>
                    <a:pt x="96" y="50"/>
                    <a:pt x="76" y="78"/>
                    <a:pt x="73" y="134"/>
                  </a:cubicBezTo>
                  <a:lnTo>
                    <a:pt x="189"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39" name="Freeform 38"/>
            <p:cNvSpPr>
              <a:spLocks/>
            </p:cNvSpPr>
            <p:nvPr/>
          </p:nvSpPr>
          <p:spPr bwMode="auto">
            <a:xfrm>
              <a:off x="8310563" y="2763838"/>
              <a:ext cx="873125" cy="1250950"/>
            </a:xfrm>
            <a:custGeom>
              <a:avLst/>
              <a:gdLst>
                <a:gd name="T0" fmla="*/ 0 w 233"/>
                <a:gd name="T1" fmla="*/ 8 h 333"/>
                <a:gd name="T2" fmla="*/ 64 w 233"/>
                <a:gd name="T3" fmla="*/ 8 h 333"/>
                <a:gd name="T4" fmla="*/ 64 w 233"/>
                <a:gd name="T5" fmla="*/ 58 h 333"/>
                <a:gd name="T6" fmla="*/ 147 w 233"/>
                <a:gd name="T7" fmla="*/ 0 h 333"/>
                <a:gd name="T8" fmla="*/ 201 w 233"/>
                <a:gd name="T9" fmla="*/ 16 h 333"/>
                <a:gd name="T10" fmla="*/ 228 w 233"/>
                <a:gd name="T11" fmla="*/ 54 h 333"/>
                <a:gd name="T12" fmla="*/ 233 w 233"/>
                <a:gd name="T13" fmla="*/ 124 h 333"/>
                <a:gd name="T14" fmla="*/ 233 w 233"/>
                <a:gd name="T15" fmla="*/ 333 h 333"/>
                <a:gd name="T16" fmla="*/ 163 w 233"/>
                <a:gd name="T17" fmla="*/ 333 h 333"/>
                <a:gd name="T18" fmla="*/ 163 w 233"/>
                <a:gd name="T19" fmla="*/ 127 h 333"/>
                <a:gd name="T20" fmla="*/ 156 w 233"/>
                <a:gd name="T21" fmla="*/ 69 h 333"/>
                <a:gd name="T22" fmla="*/ 124 w 233"/>
                <a:gd name="T23" fmla="*/ 54 h 333"/>
                <a:gd name="T24" fmla="*/ 84 w 233"/>
                <a:gd name="T25" fmla="*/ 74 h 333"/>
                <a:gd name="T26" fmla="*/ 70 w 233"/>
                <a:gd name="T27" fmla="*/ 151 h 333"/>
                <a:gd name="T28" fmla="*/ 70 w 233"/>
                <a:gd name="T29" fmla="*/ 333 h 333"/>
                <a:gd name="T30" fmla="*/ 0 w 233"/>
                <a:gd name="T31" fmla="*/ 333 h 333"/>
                <a:gd name="T32" fmla="*/ 0 w 233"/>
                <a:gd name="T33" fmla="*/ 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 h="333">
                  <a:moveTo>
                    <a:pt x="0" y="8"/>
                  </a:moveTo>
                  <a:cubicBezTo>
                    <a:pt x="64" y="8"/>
                    <a:pt x="64" y="8"/>
                    <a:pt x="64" y="8"/>
                  </a:cubicBezTo>
                  <a:cubicBezTo>
                    <a:pt x="64" y="58"/>
                    <a:pt x="64" y="58"/>
                    <a:pt x="64" y="58"/>
                  </a:cubicBezTo>
                  <a:cubicBezTo>
                    <a:pt x="80" y="20"/>
                    <a:pt x="107" y="0"/>
                    <a:pt x="147" y="0"/>
                  </a:cubicBezTo>
                  <a:cubicBezTo>
                    <a:pt x="169" y="0"/>
                    <a:pt x="188" y="6"/>
                    <a:pt x="201" y="16"/>
                  </a:cubicBezTo>
                  <a:cubicBezTo>
                    <a:pt x="215" y="27"/>
                    <a:pt x="224" y="39"/>
                    <a:pt x="228" y="54"/>
                  </a:cubicBezTo>
                  <a:cubicBezTo>
                    <a:pt x="231" y="69"/>
                    <a:pt x="233" y="92"/>
                    <a:pt x="233" y="124"/>
                  </a:cubicBezTo>
                  <a:cubicBezTo>
                    <a:pt x="233" y="333"/>
                    <a:pt x="233" y="333"/>
                    <a:pt x="233" y="333"/>
                  </a:cubicBezTo>
                  <a:cubicBezTo>
                    <a:pt x="163" y="333"/>
                    <a:pt x="163" y="333"/>
                    <a:pt x="163" y="333"/>
                  </a:cubicBezTo>
                  <a:cubicBezTo>
                    <a:pt x="163" y="127"/>
                    <a:pt x="163" y="127"/>
                    <a:pt x="163" y="127"/>
                  </a:cubicBezTo>
                  <a:cubicBezTo>
                    <a:pt x="163" y="99"/>
                    <a:pt x="161" y="80"/>
                    <a:pt x="156" y="69"/>
                  </a:cubicBezTo>
                  <a:cubicBezTo>
                    <a:pt x="151" y="59"/>
                    <a:pt x="140" y="54"/>
                    <a:pt x="124" y="54"/>
                  </a:cubicBezTo>
                  <a:cubicBezTo>
                    <a:pt x="107" y="54"/>
                    <a:pt x="94" y="61"/>
                    <a:pt x="84" y="74"/>
                  </a:cubicBezTo>
                  <a:cubicBezTo>
                    <a:pt x="75" y="87"/>
                    <a:pt x="70" y="112"/>
                    <a:pt x="70" y="151"/>
                  </a:cubicBezTo>
                  <a:cubicBezTo>
                    <a:pt x="70" y="333"/>
                    <a:pt x="70" y="333"/>
                    <a:pt x="70" y="333"/>
                  </a:cubicBezTo>
                  <a:cubicBezTo>
                    <a:pt x="0" y="333"/>
                    <a:pt x="0" y="333"/>
                    <a:pt x="0" y="333"/>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40" name="Freeform 39"/>
            <p:cNvSpPr>
              <a:spLocks/>
            </p:cNvSpPr>
            <p:nvPr/>
          </p:nvSpPr>
          <p:spPr bwMode="auto">
            <a:xfrm>
              <a:off x="9496425" y="2365376"/>
              <a:ext cx="1162050" cy="1649413"/>
            </a:xfrm>
            <a:custGeom>
              <a:avLst/>
              <a:gdLst>
                <a:gd name="T0" fmla="*/ 0 w 732"/>
                <a:gd name="T1" fmla="*/ 0 h 1039"/>
                <a:gd name="T2" fmla="*/ 177 w 732"/>
                <a:gd name="T3" fmla="*/ 0 h 1039"/>
                <a:gd name="T4" fmla="*/ 177 w 732"/>
                <a:gd name="T5" fmla="*/ 499 h 1039"/>
                <a:gd name="T6" fmla="*/ 501 w 732"/>
                <a:gd name="T7" fmla="*/ 0 h 1039"/>
                <a:gd name="T8" fmla="*/ 685 w 732"/>
                <a:gd name="T9" fmla="*/ 0 h 1039"/>
                <a:gd name="T10" fmla="*/ 411 w 732"/>
                <a:gd name="T11" fmla="*/ 381 h 1039"/>
                <a:gd name="T12" fmla="*/ 732 w 732"/>
                <a:gd name="T13" fmla="*/ 1039 h 1039"/>
                <a:gd name="T14" fmla="*/ 541 w 732"/>
                <a:gd name="T15" fmla="*/ 1039 h 1039"/>
                <a:gd name="T16" fmla="*/ 302 w 732"/>
                <a:gd name="T17" fmla="*/ 523 h 1039"/>
                <a:gd name="T18" fmla="*/ 177 w 732"/>
                <a:gd name="T19" fmla="*/ 698 h 1039"/>
                <a:gd name="T20" fmla="*/ 177 w 732"/>
                <a:gd name="T21" fmla="*/ 1039 h 1039"/>
                <a:gd name="T22" fmla="*/ 0 w 732"/>
                <a:gd name="T23" fmla="*/ 1039 h 1039"/>
                <a:gd name="T24" fmla="*/ 0 w 732"/>
                <a:gd name="T25" fmla="*/ 0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2" h="1039">
                  <a:moveTo>
                    <a:pt x="0" y="0"/>
                  </a:moveTo>
                  <a:lnTo>
                    <a:pt x="177" y="0"/>
                  </a:lnTo>
                  <a:lnTo>
                    <a:pt x="177" y="499"/>
                  </a:lnTo>
                  <a:lnTo>
                    <a:pt x="501" y="0"/>
                  </a:lnTo>
                  <a:lnTo>
                    <a:pt x="685" y="0"/>
                  </a:lnTo>
                  <a:lnTo>
                    <a:pt x="411" y="381"/>
                  </a:lnTo>
                  <a:lnTo>
                    <a:pt x="732" y="1039"/>
                  </a:lnTo>
                  <a:lnTo>
                    <a:pt x="541" y="1039"/>
                  </a:lnTo>
                  <a:lnTo>
                    <a:pt x="302" y="523"/>
                  </a:lnTo>
                  <a:lnTo>
                    <a:pt x="177" y="698"/>
                  </a:lnTo>
                  <a:lnTo>
                    <a:pt x="177" y="1039"/>
                  </a:lnTo>
                  <a:lnTo>
                    <a:pt x="0" y="103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41" name="Freeform 40"/>
            <p:cNvSpPr>
              <a:spLocks/>
            </p:cNvSpPr>
            <p:nvPr/>
          </p:nvSpPr>
          <p:spPr bwMode="auto">
            <a:xfrm>
              <a:off x="10790238" y="2763838"/>
              <a:ext cx="588963" cy="1250950"/>
            </a:xfrm>
            <a:custGeom>
              <a:avLst/>
              <a:gdLst>
                <a:gd name="T0" fmla="*/ 0 w 157"/>
                <a:gd name="T1" fmla="*/ 8 h 333"/>
                <a:gd name="T2" fmla="*/ 61 w 157"/>
                <a:gd name="T3" fmla="*/ 8 h 333"/>
                <a:gd name="T4" fmla="*/ 61 w 157"/>
                <a:gd name="T5" fmla="*/ 81 h 333"/>
                <a:gd name="T6" fmla="*/ 145 w 157"/>
                <a:gd name="T7" fmla="*/ 0 h 333"/>
                <a:gd name="T8" fmla="*/ 157 w 157"/>
                <a:gd name="T9" fmla="*/ 1 h 333"/>
                <a:gd name="T10" fmla="*/ 157 w 157"/>
                <a:gd name="T11" fmla="*/ 72 h 333"/>
                <a:gd name="T12" fmla="*/ 143 w 157"/>
                <a:gd name="T13" fmla="*/ 71 h 333"/>
                <a:gd name="T14" fmla="*/ 70 w 157"/>
                <a:gd name="T15" fmla="*/ 168 h 333"/>
                <a:gd name="T16" fmla="*/ 70 w 157"/>
                <a:gd name="T17" fmla="*/ 333 h 333"/>
                <a:gd name="T18" fmla="*/ 0 w 157"/>
                <a:gd name="T19" fmla="*/ 333 h 333"/>
                <a:gd name="T20" fmla="*/ 0 w 157"/>
                <a:gd name="T21" fmla="*/ 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333">
                  <a:moveTo>
                    <a:pt x="0" y="8"/>
                  </a:moveTo>
                  <a:cubicBezTo>
                    <a:pt x="61" y="8"/>
                    <a:pt x="61" y="8"/>
                    <a:pt x="61" y="8"/>
                  </a:cubicBezTo>
                  <a:cubicBezTo>
                    <a:pt x="61" y="81"/>
                    <a:pt x="61" y="81"/>
                    <a:pt x="61" y="81"/>
                  </a:cubicBezTo>
                  <a:cubicBezTo>
                    <a:pt x="80" y="27"/>
                    <a:pt x="108" y="0"/>
                    <a:pt x="145" y="0"/>
                  </a:cubicBezTo>
                  <a:cubicBezTo>
                    <a:pt x="148" y="0"/>
                    <a:pt x="152" y="1"/>
                    <a:pt x="157" y="1"/>
                  </a:cubicBezTo>
                  <a:cubicBezTo>
                    <a:pt x="157" y="72"/>
                    <a:pt x="157" y="72"/>
                    <a:pt x="157" y="72"/>
                  </a:cubicBezTo>
                  <a:cubicBezTo>
                    <a:pt x="151" y="72"/>
                    <a:pt x="147" y="71"/>
                    <a:pt x="143" y="71"/>
                  </a:cubicBezTo>
                  <a:cubicBezTo>
                    <a:pt x="94" y="71"/>
                    <a:pt x="70" y="103"/>
                    <a:pt x="70" y="168"/>
                  </a:cubicBezTo>
                  <a:cubicBezTo>
                    <a:pt x="70" y="333"/>
                    <a:pt x="70" y="333"/>
                    <a:pt x="70" y="333"/>
                  </a:cubicBezTo>
                  <a:cubicBezTo>
                    <a:pt x="0" y="333"/>
                    <a:pt x="0" y="333"/>
                    <a:pt x="0" y="333"/>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42" name="Freeform 41"/>
            <p:cNvSpPr>
              <a:spLocks/>
            </p:cNvSpPr>
            <p:nvPr/>
          </p:nvSpPr>
          <p:spPr bwMode="auto">
            <a:xfrm>
              <a:off x="11477625" y="2794001"/>
              <a:ext cx="873125" cy="1250950"/>
            </a:xfrm>
            <a:custGeom>
              <a:avLst/>
              <a:gdLst>
                <a:gd name="T0" fmla="*/ 0 w 233"/>
                <a:gd name="T1" fmla="*/ 0 h 333"/>
                <a:gd name="T2" fmla="*/ 70 w 233"/>
                <a:gd name="T3" fmla="*/ 0 h 333"/>
                <a:gd name="T4" fmla="*/ 70 w 233"/>
                <a:gd name="T5" fmla="*/ 207 h 333"/>
                <a:gd name="T6" fmla="*/ 77 w 233"/>
                <a:gd name="T7" fmla="*/ 265 h 333"/>
                <a:gd name="T8" fmla="*/ 109 w 233"/>
                <a:gd name="T9" fmla="*/ 279 h 333"/>
                <a:gd name="T10" fmla="*/ 151 w 233"/>
                <a:gd name="T11" fmla="*/ 253 h 333"/>
                <a:gd name="T12" fmla="*/ 163 w 233"/>
                <a:gd name="T13" fmla="*/ 157 h 333"/>
                <a:gd name="T14" fmla="*/ 163 w 233"/>
                <a:gd name="T15" fmla="*/ 0 h 333"/>
                <a:gd name="T16" fmla="*/ 233 w 233"/>
                <a:gd name="T17" fmla="*/ 0 h 333"/>
                <a:gd name="T18" fmla="*/ 233 w 233"/>
                <a:gd name="T19" fmla="*/ 325 h 333"/>
                <a:gd name="T20" fmla="*/ 169 w 233"/>
                <a:gd name="T21" fmla="*/ 325 h 333"/>
                <a:gd name="T22" fmla="*/ 169 w 233"/>
                <a:gd name="T23" fmla="*/ 276 h 333"/>
                <a:gd name="T24" fmla="*/ 84 w 233"/>
                <a:gd name="T25" fmla="*/ 333 h 333"/>
                <a:gd name="T26" fmla="*/ 35 w 233"/>
                <a:gd name="T27" fmla="*/ 321 h 333"/>
                <a:gd name="T28" fmla="*/ 8 w 233"/>
                <a:gd name="T29" fmla="*/ 286 h 333"/>
                <a:gd name="T30" fmla="*/ 0 w 233"/>
                <a:gd name="T31" fmla="*/ 208 h 333"/>
                <a:gd name="T32" fmla="*/ 0 w 233"/>
                <a:gd name="T3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 h="333">
                  <a:moveTo>
                    <a:pt x="0" y="0"/>
                  </a:moveTo>
                  <a:cubicBezTo>
                    <a:pt x="70" y="0"/>
                    <a:pt x="70" y="0"/>
                    <a:pt x="70" y="0"/>
                  </a:cubicBezTo>
                  <a:cubicBezTo>
                    <a:pt x="70" y="207"/>
                    <a:pt x="70" y="207"/>
                    <a:pt x="70" y="207"/>
                  </a:cubicBezTo>
                  <a:cubicBezTo>
                    <a:pt x="70" y="236"/>
                    <a:pt x="72" y="255"/>
                    <a:pt x="77" y="265"/>
                  </a:cubicBezTo>
                  <a:cubicBezTo>
                    <a:pt x="82" y="274"/>
                    <a:pt x="92" y="279"/>
                    <a:pt x="109" y="279"/>
                  </a:cubicBezTo>
                  <a:cubicBezTo>
                    <a:pt x="129" y="279"/>
                    <a:pt x="143" y="271"/>
                    <a:pt x="151" y="253"/>
                  </a:cubicBezTo>
                  <a:cubicBezTo>
                    <a:pt x="159" y="236"/>
                    <a:pt x="163" y="204"/>
                    <a:pt x="163" y="157"/>
                  </a:cubicBezTo>
                  <a:cubicBezTo>
                    <a:pt x="163" y="0"/>
                    <a:pt x="163" y="0"/>
                    <a:pt x="163" y="0"/>
                  </a:cubicBezTo>
                  <a:cubicBezTo>
                    <a:pt x="233" y="0"/>
                    <a:pt x="233" y="0"/>
                    <a:pt x="233" y="0"/>
                  </a:cubicBezTo>
                  <a:cubicBezTo>
                    <a:pt x="233" y="325"/>
                    <a:pt x="233" y="325"/>
                    <a:pt x="233" y="325"/>
                  </a:cubicBezTo>
                  <a:cubicBezTo>
                    <a:pt x="169" y="325"/>
                    <a:pt x="169" y="325"/>
                    <a:pt x="169" y="325"/>
                  </a:cubicBezTo>
                  <a:cubicBezTo>
                    <a:pt x="169" y="276"/>
                    <a:pt x="169" y="276"/>
                    <a:pt x="169" y="276"/>
                  </a:cubicBezTo>
                  <a:cubicBezTo>
                    <a:pt x="151" y="314"/>
                    <a:pt x="123" y="333"/>
                    <a:pt x="84" y="333"/>
                  </a:cubicBezTo>
                  <a:cubicBezTo>
                    <a:pt x="64" y="333"/>
                    <a:pt x="48" y="329"/>
                    <a:pt x="35" y="321"/>
                  </a:cubicBezTo>
                  <a:cubicBezTo>
                    <a:pt x="23" y="313"/>
                    <a:pt x="14" y="301"/>
                    <a:pt x="8" y="286"/>
                  </a:cubicBezTo>
                  <a:cubicBezTo>
                    <a:pt x="3" y="271"/>
                    <a:pt x="0" y="245"/>
                    <a:pt x="0" y="208"/>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43" name="Freeform 42"/>
            <p:cNvSpPr>
              <a:spLocks noEditPoints="1"/>
            </p:cNvSpPr>
            <p:nvPr/>
          </p:nvSpPr>
          <p:spPr bwMode="auto">
            <a:xfrm>
              <a:off x="12565063" y="2774951"/>
              <a:ext cx="971550" cy="1654175"/>
            </a:xfrm>
            <a:custGeom>
              <a:avLst/>
              <a:gdLst>
                <a:gd name="T0" fmla="*/ 0 w 259"/>
                <a:gd name="T1" fmla="*/ 5 h 440"/>
                <a:gd name="T2" fmla="*/ 64 w 259"/>
                <a:gd name="T3" fmla="*/ 5 h 440"/>
                <a:gd name="T4" fmla="*/ 64 w 259"/>
                <a:gd name="T5" fmla="*/ 59 h 440"/>
                <a:gd name="T6" fmla="*/ 147 w 259"/>
                <a:gd name="T7" fmla="*/ 0 h 440"/>
                <a:gd name="T8" fmla="*/ 228 w 259"/>
                <a:gd name="T9" fmla="*/ 43 h 440"/>
                <a:gd name="T10" fmla="*/ 259 w 259"/>
                <a:gd name="T11" fmla="*/ 165 h 440"/>
                <a:gd name="T12" fmla="*/ 231 w 259"/>
                <a:gd name="T13" fmla="*/ 286 h 440"/>
                <a:gd name="T14" fmla="*/ 144 w 259"/>
                <a:gd name="T15" fmla="*/ 336 h 440"/>
                <a:gd name="T16" fmla="*/ 70 w 259"/>
                <a:gd name="T17" fmla="*/ 296 h 440"/>
                <a:gd name="T18" fmla="*/ 70 w 259"/>
                <a:gd name="T19" fmla="*/ 440 h 440"/>
                <a:gd name="T20" fmla="*/ 0 w 259"/>
                <a:gd name="T21" fmla="*/ 440 h 440"/>
                <a:gd name="T22" fmla="*/ 0 w 259"/>
                <a:gd name="T23" fmla="*/ 5 h 440"/>
                <a:gd name="T24" fmla="*/ 70 w 259"/>
                <a:gd name="T25" fmla="*/ 194 h 440"/>
                <a:gd name="T26" fmla="*/ 75 w 259"/>
                <a:gd name="T27" fmla="*/ 243 h 440"/>
                <a:gd name="T28" fmla="*/ 94 w 259"/>
                <a:gd name="T29" fmla="*/ 273 h 440"/>
                <a:gd name="T30" fmla="*/ 127 w 259"/>
                <a:gd name="T31" fmla="*/ 285 h 440"/>
                <a:gd name="T32" fmla="*/ 186 w 259"/>
                <a:gd name="T33" fmla="*/ 165 h 440"/>
                <a:gd name="T34" fmla="*/ 129 w 259"/>
                <a:gd name="T35" fmla="*/ 49 h 440"/>
                <a:gd name="T36" fmla="*/ 87 w 259"/>
                <a:gd name="T37" fmla="*/ 73 h 440"/>
                <a:gd name="T38" fmla="*/ 70 w 259"/>
                <a:gd name="T39" fmla="*/ 140 h 440"/>
                <a:gd name="T40" fmla="*/ 70 w 259"/>
                <a:gd name="T41" fmla="*/ 19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440">
                  <a:moveTo>
                    <a:pt x="0" y="5"/>
                  </a:moveTo>
                  <a:cubicBezTo>
                    <a:pt x="64" y="5"/>
                    <a:pt x="64" y="5"/>
                    <a:pt x="64" y="5"/>
                  </a:cubicBezTo>
                  <a:cubicBezTo>
                    <a:pt x="64" y="59"/>
                    <a:pt x="64" y="59"/>
                    <a:pt x="64" y="59"/>
                  </a:cubicBezTo>
                  <a:cubicBezTo>
                    <a:pt x="82" y="19"/>
                    <a:pt x="109" y="0"/>
                    <a:pt x="147" y="0"/>
                  </a:cubicBezTo>
                  <a:cubicBezTo>
                    <a:pt x="180" y="0"/>
                    <a:pt x="207" y="14"/>
                    <a:pt x="228" y="43"/>
                  </a:cubicBezTo>
                  <a:cubicBezTo>
                    <a:pt x="249" y="71"/>
                    <a:pt x="259" y="112"/>
                    <a:pt x="259" y="165"/>
                  </a:cubicBezTo>
                  <a:cubicBezTo>
                    <a:pt x="259" y="212"/>
                    <a:pt x="250" y="253"/>
                    <a:pt x="231" y="286"/>
                  </a:cubicBezTo>
                  <a:cubicBezTo>
                    <a:pt x="212" y="319"/>
                    <a:pt x="183" y="336"/>
                    <a:pt x="144" y="336"/>
                  </a:cubicBezTo>
                  <a:cubicBezTo>
                    <a:pt x="112" y="336"/>
                    <a:pt x="88" y="323"/>
                    <a:pt x="70" y="296"/>
                  </a:cubicBezTo>
                  <a:cubicBezTo>
                    <a:pt x="70" y="440"/>
                    <a:pt x="70" y="440"/>
                    <a:pt x="70" y="440"/>
                  </a:cubicBezTo>
                  <a:cubicBezTo>
                    <a:pt x="0" y="440"/>
                    <a:pt x="0" y="440"/>
                    <a:pt x="0" y="440"/>
                  </a:cubicBezTo>
                  <a:lnTo>
                    <a:pt x="0" y="5"/>
                  </a:lnTo>
                  <a:close/>
                  <a:moveTo>
                    <a:pt x="70" y="194"/>
                  </a:moveTo>
                  <a:cubicBezTo>
                    <a:pt x="70" y="215"/>
                    <a:pt x="72" y="231"/>
                    <a:pt x="75" y="243"/>
                  </a:cubicBezTo>
                  <a:cubicBezTo>
                    <a:pt x="78" y="255"/>
                    <a:pt x="84" y="265"/>
                    <a:pt x="94" y="273"/>
                  </a:cubicBezTo>
                  <a:cubicBezTo>
                    <a:pt x="104" y="281"/>
                    <a:pt x="115" y="285"/>
                    <a:pt x="127" y="285"/>
                  </a:cubicBezTo>
                  <a:cubicBezTo>
                    <a:pt x="166" y="285"/>
                    <a:pt x="186" y="245"/>
                    <a:pt x="186" y="165"/>
                  </a:cubicBezTo>
                  <a:cubicBezTo>
                    <a:pt x="186" y="88"/>
                    <a:pt x="167" y="49"/>
                    <a:pt x="129" y="49"/>
                  </a:cubicBezTo>
                  <a:cubicBezTo>
                    <a:pt x="112" y="49"/>
                    <a:pt x="98" y="57"/>
                    <a:pt x="87" y="73"/>
                  </a:cubicBezTo>
                  <a:cubicBezTo>
                    <a:pt x="76" y="88"/>
                    <a:pt x="70" y="111"/>
                    <a:pt x="70" y="140"/>
                  </a:cubicBezTo>
                  <a:lnTo>
                    <a:pt x="7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44" name="Freeform 43"/>
            <p:cNvSpPr>
              <a:spLocks noEditPoints="1"/>
            </p:cNvSpPr>
            <p:nvPr/>
          </p:nvSpPr>
          <p:spPr bwMode="auto">
            <a:xfrm>
              <a:off x="13762038" y="2774951"/>
              <a:ext cx="968375" cy="1654175"/>
            </a:xfrm>
            <a:custGeom>
              <a:avLst/>
              <a:gdLst>
                <a:gd name="T0" fmla="*/ 0 w 258"/>
                <a:gd name="T1" fmla="*/ 5 h 440"/>
                <a:gd name="T2" fmla="*/ 63 w 258"/>
                <a:gd name="T3" fmla="*/ 5 h 440"/>
                <a:gd name="T4" fmla="*/ 63 w 258"/>
                <a:gd name="T5" fmla="*/ 59 h 440"/>
                <a:gd name="T6" fmla="*/ 146 w 258"/>
                <a:gd name="T7" fmla="*/ 0 h 440"/>
                <a:gd name="T8" fmla="*/ 227 w 258"/>
                <a:gd name="T9" fmla="*/ 43 h 440"/>
                <a:gd name="T10" fmla="*/ 258 w 258"/>
                <a:gd name="T11" fmla="*/ 165 h 440"/>
                <a:gd name="T12" fmla="*/ 230 w 258"/>
                <a:gd name="T13" fmla="*/ 286 h 440"/>
                <a:gd name="T14" fmla="*/ 143 w 258"/>
                <a:gd name="T15" fmla="*/ 336 h 440"/>
                <a:gd name="T16" fmla="*/ 69 w 258"/>
                <a:gd name="T17" fmla="*/ 296 h 440"/>
                <a:gd name="T18" fmla="*/ 69 w 258"/>
                <a:gd name="T19" fmla="*/ 440 h 440"/>
                <a:gd name="T20" fmla="*/ 0 w 258"/>
                <a:gd name="T21" fmla="*/ 440 h 440"/>
                <a:gd name="T22" fmla="*/ 0 w 258"/>
                <a:gd name="T23" fmla="*/ 5 h 440"/>
                <a:gd name="T24" fmla="*/ 69 w 258"/>
                <a:gd name="T25" fmla="*/ 194 h 440"/>
                <a:gd name="T26" fmla="*/ 74 w 258"/>
                <a:gd name="T27" fmla="*/ 243 h 440"/>
                <a:gd name="T28" fmla="*/ 93 w 258"/>
                <a:gd name="T29" fmla="*/ 273 h 440"/>
                <a:gd name="T30" fmla="*/ 127 w 258"/>
                <a:gd name="T31" fmla="*/ 285 h 440"/>
                <a:gd name="T32" fmla="*/ 185 w 258"/>
                <a:gd name="T33" fmla="*/ 165 h 440"/>
                <a:gd name="T34" fmla="*/ 128 w 258"/>
                <a:gd name="T35" fmla="*/ 49 h 440"/>
                <a:gd name="T36" fmla="*/ 86 w 258"/>
                <a:gd name="T37" fmla="*/ 73 h 440"/>
                <a:gd name="T38" fmla="*/ 69 w 258"/>
                <a:gd name="T39" fmla="*/ 140 h 440"/>
                <a:gd name="T40" fmla="*/ 69 w 258"/>
                <a:gd name="T41" fmla="*/ 19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440">
                  <a:moveTo>
                    <a:pt x="0" y="5"/>
                  </a:moveTo>
                  <a:cubicBezTo>
                    <a:pt x="63" y="5"/>
                    <a:pt x="63" y="5"/>
                    <a:pt x="63" y="5"/>
                  </a:cubicBezTo>
                  <a:cubicBezTo>
                    <a:pt x="63" y="59"/>
                    <a:pt x="63" y="59"/>
                    <a:pt x="63" y="59"/>
                  </a:cubicBezTo>
                  <a:cubicBezTo>
                    <a:pt x="81" y="19"/>
                    <a:pt x="108" y="0"/>
                    <a:pt x="146" y="0"/>
                  </a:cubicBezTo>
                  <a:cubicBezTo>
                    <a:pt x="179" y="0"/>
                    <a:pt x="206" y="14"/>
                    <a:pt x="227" y="43"/>
                  </a:cubicBezTo>
                  <a:cubicBezTo>
                    <a:pt x="248" y="71"/>
                    <a:pt x="258" y="112"/>
                    <a:pt x="258" y="165"/>
                  </a:cubicBezTo>
                  <a:cubicBezTo>
                    <a:pt x="258" y="212"/>
                    <a:pt x="249" y="253"/>
                    <a:pt x="230" y="286"/>
                  </a:cubicBezTo>
                  <a:cubicBezTo>
                    <a:pt x="211" y="319"/>
                    <a:pt x="182" y="336"/>
                    <a:pt x="143" y="336"/>
                  </a:cubicBezTo>
                  <a:cubicBezTo>
                    <a:pt x="111" y="336"/>
                    <a:pt x="87" y="323"/>
                    <a:pt x="69" y="296"/>
                  </a:cubicBezTo>
                  <a:cubicBezTo>
                    <a:pt x="69" y="440"/>
                    <a:pt x="69" y="440"/>
                    <a:pt x="69" y="440"/>
                  </a:cubicBezTo>
                  <a:cubicBezTo>
                    <a:pt x="0" y="440"/>
                    <a:pt x="0" y="440"/>
                    <a:pt x="0" y="440"/>
                  </a:cubicBezTo>
                  <a:lnTo>
                    <a:pt x="0" y="5"/>
                  </a:lnTo>
                  <a:close/>
                  <a:moveTo>
                    <a:pt x="69" y="194"/>
                  </a:moveTo>
                  <a:cubicBezTo>
                    <a:pt x="69" y="215"/>
                    <a:pt x="71" y="231"/>
                    <a:pt x="74" y="243"/>
                  </a:cubicBezTo>
                  <a:cubicBezTo>
                    <a:pt x="77" y="255"/>
                    <a:pt x="83" y="265"/>
                    <a:pt x="93" y="273"/>
                  </a:cubicBezTo>
                  <a:cubicBezTo>
                    <a:pt x="103" y="281"/>
                    <a:pt x="114" y="285"/>
                    <a:pt x="127" y="285"/>
                  </a:cubicBezTo>
                  <a:cubicBezTo>
                    <a:pt x="165" y="285"/>
                    <a:pt x="185" y="245"/>
                    <a:pt x="185" y="165"/>
                  </a:cubicBezTo>
                  <a:cubicBezTo>
                    <a:pt x="185" y="88"/>
                    <a:pt x="166" y="49"/>
                    <a:pt x="128" y="49"/>
                  </a:cubicBezTo>
                  <a:cubicBezTo>
                    <a:pt x="111" y="49"/>
                    <a:pt x="97" y="57"/>
                    <a:pt x="86" y="73"/>
                  </a:cubicBezTo>
                  <a:cubicBezTo>
                    <a:pt x="75" y="88"/>
                    <a:pt x="69" y="111"/>
                    <a:pt x="69" y="140"/>
                  </a:cubicBezTo>
                  <a:lnTo>
                    <a:pt x="69"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45" name="Freeform 44"/>
            <p:cNvSpPr>
              <a:spLocks/>
            </p:cNvSpPr>
            <p:nvPr/>
          </p:nvSpPr>
          <p:spPr bwMode="auto">
            <a:xfrm>
              <a:off x="-942975" y="4008438"/>
              <a:ext cx="393700" cy="412750"/>
            </a:xfrm>
            <a:custGeom>
              <a:avLst/>
              <a:gdLst>
                <a:gd name="T0" fmla="*/ 105 w 105"/>
                <a:gd name="T1" fmla="*/ 0 h 110"/>
                <a:gd name="T2" fmla="*/ 52 w 105"/>
                <a:gd name="T3" fmla="*/ 9 h 110"/>
                <a:gd name="T4" fmla="*/ 0 w 105"/>
                <a:gd name="T5" fmla="*/ 0 h 110"/>
                <a:gd name="T6" fmla="*/ 53 w 105"/>
                <a:gd name="T7" fmla="*/ 110 h 110"/>
                <a:gd name="T8" fmla="*/ 105 w 105"/>
                <a:gd name="T9" fmla="*/ 0 h 110"/>
              </a:gdLst>
              <a:ahLst/>
              <a:cxnLst>
                <a:cxn ang="0">
                  <a:pos x="T0" y="T1"/>
                </a:cxn>
                <a:cxn ang="0">
                  <a:pos x="T2" y="T3"/>
                </a:cxn>
                <a:cxn ang="0">
                  <a:pos x="T4" y="T5"/>
                </a:cxn>
                <a:cxn ang="0">
                  <a:pos x="T6" y="T7"/>
                </a:cxn>
                <a:cxn ang="0">
                  <a:pos x="T8" y="T9"/>
                </a:cxn>
              </a:cxnLst>
              <a:rect l="0" t="0" r="r" b="b"/>
              <a:pathLst>
                <a:path w="105" h="110">
                  <a:moveTo>
                    <a:pt x="105" y="0"/>
                  </a:moveTo>
                  <a:cubicBezTo>
                    <a:pt x="88" y="6"/>
                    <a:pt x="71" y="9"/>
                    <a:pt x="52" y="9"/>
                  </a:cubicBezTo>
                  <a:cubicBezTo>
                    <a:pt x="34" y="9"/>
                    <a:pt x="17" y="6"/>
                    <a:pt x="0" y="0"/>
                  </a:cubicBezTo>
                  <a:cubicBezTo>
                    <a:pt x="1" y="44"/>
                    <a:pt x="21" y="84"/>
                    <a:pt x="53" y="110"/>
                  </a:cubicBezTo>
                  <a:cubicBezTo>
                    <a:pt x="84" y="84"/>
                    <a:pt x="104" y="44"/>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46" name="Freeform 45"/>
            <p:cNvSpPr>
              <a:spLocks/>
            </p:cNvSpPr>
            <p:nvPr/>
          </p:nvSpPr>
          <p:spPr bwMode="auto">
            <a:xfrm>
              <a:off x="-681038" y="3451226"/>
              <a:ext cx="476250" cy="444500"/>
            </a:xfrm>
            <a:custGeom>
              <a:avLst/>
              <a:gdLst>
                <a:gd name="T0" fmla="*/ 0 w 127"/>
                <a:gd name="T1" fmla="*/ 23 h 118"/>
                <a:gd name="T2" fmla="*/ 53 w 127"/>
                <a:gd name="T3" fmla="*/ 118 h 118"/>
                <a:gd name="T4" fmla="*/ 127 w 127"/>
                <a:gd name="T5" fmla="*/ 10 h 118"/>
                <a:gd name="T6" fmla="*/ 77 w 127"/>
                <a:gd name="T7" fmla="*/ 0 h 118"/>
                <a:gd name="T8" fmla="*/ 0 w 127"/>
                <a:gd name="T9" fmla="*/ 23 h 118"/>
              </a:gdLst>
              <a:ahLst/>
              <a:cxnLst>
                <a:cxn ang="0">
                  <a:pos x="T0" y="T1"/>
                </a:cxn>
                <a:cxn ang="0">
                  <a:pos x="T2" y="T3"/>
                </a:cxn>
                <a:cxn ang="0">
                  <a:pos x="T4" y="T5"/>
                </a:cxn>
                <a:cxn ang="0">
                  <a:pos x="T6" y="T7"/>
                </a:cxn>
                <a:cxn ang="0">
                  <a:pos x="T8" y="T9"/>
                </a:cxn>
              </a:cxnLst>
              <a:rect l="0" t="0" r="r" b="b"/>
              <a:pathLst>
                <a:path w="127" h="118">
                  <a:moveTo>
                    <a:pt x="0" y="23"/>
                  </a:moveTo>
                  <a:cubicBezTo>
                    <a:pt x="27" y="47"/>
                    <a:pt x="46" y="80"/>
                    <a:pt x="53" y="118"/>
                  </a:cubicBezTo>
                  <a:cubicBezTo>
                    <a:pt x="93" y="96"/>
                    <a:pt x="121" y="56"/>
                    <a:pt x="127" y="10"/>
                  </a:cubicBezTo>
                  <a:cubicBezTo>
                    <a:pt x="111" y="4"/>
                    <a:pt x="95" y="0"/>
                    <a:pt x="77" y="0"/>
                  </a:cubicBezTo>
                  <a:cubicBezTo>
                    <a:pt x="48" y="0"/>
                    <a:pt x="22" y="9"/>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47" name="Freeform 46"/>
            <p:cNvSpPr>
              <a:spLocks/>
            </p:cNvSpPr>
            <p:nvPr/>
          </p:nvSpPr>
          <p:spPr bwMode="auto">
            <a:xfrm>
              <a:off x="-1296988" y="2860676"/>
              <a:ext cx="1100138" cy="620713"/>
            </a:xfrm>
            <a:custGeom>
              <a:avLst/>
              <a:gdLst>
                <a:gd name="T0" fmla="*/ 147 w 293"/>
                <a:gd name="T1" fmla="*/ 165 h 165"/>
                <a:gd name="T2" fmla="*/ 241 w 293"/>
                <a:gd name="T3" fmla="*/ 136 h 165"/>
                <a:gd name="T4" fmla="*/ 293 w 293"/>
                <a:gd name="T5" fmla="*/ 145 h 165"/>
                <a:gd name="T6" fmla="*/ 146 w 293"/>
                <a:gd name="T7" fmla="*/ 0 h 165"/>
                <a:gd name="T8" fmla="*/ 0 w 293"/>
                <a:gd name="T9" fmla="*/ 145 h 165"/>
                <a:gd name="T10" fmla="*/ 52 w 293"/>
                <a:gd name="T11" fmla="*/ 136 h 165"/>
                <a:gd name="T12" fmla="*/ 147 w 293"/>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93" h="165">
                  <a:moveTo>
                    <a:pt x="147" y="165"/>
                  </a:moveTo>
                  <a:cubicBezTo>
                    <a:pt x="173" y="147"/>
                    <a:pt x="206" y="136"/>
                    <a:pt x="241" y="136"/>
                  </a:cubicBezTo>
                  <a:cubicBezTo>
                    <a:pt x="259" y="136"/>
                    <a:pt x="276" y="140"/>
                    <a:pt x="293" y="145"/>
                  </a:cubicBezTo>
                  <a:cubicBezTo>
                    <a:pt x="292" y="65"/>
                    <a:pt x="227" y="0"/>
                    <a:pt x="146" y="0"/>
                  </a:cubicBezTo>
                  <a:cubicBezTo>
                    <a:pt x="66" y="0"/>
                    <a:pt x="1" y="65"/>
                    <a:pt x="0" y="145"/>
                  </a:cubicBezTo>
                  <a:cubicBezTo>
                    <a:pt x="17" y="140"/>
                    <a:pt x="34" y="136"/>
                    <a:pt x="52" y="136"/>
                  </a:cubicBezTo>
                  <a:cubicBezTo>
                    <a:pt x="87" y="136"/>
                    <a:pt x="120" y="147"/>
                    <a:pt x="147" y="1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48" name="Freeform 47"/>
            <p:cNvSpPr>
              <a:spLocks/>
            </p:cNvSpPr>
            <p:nvPr/>
          </p:nvSpPr>
          <p:spPr bwMode="auto">
            <a:xfrm>
              <a:off x="-1289050" y="3451226"/>
              <a:ext cx="476250" cy="439738"/>
            </a:xfrm>
            <a:custGeom>
              <a:avLst/>
              <a:gdLst>
                <a:gd name="T0" fmla="*/ 74 w 127"/>
                <a:gd name="T1" fmla="*/ 117 h 117"/>
                <a:gd name="T2" fmla="*/ 127 w 127"/>
                <a:gd name="T3" fmla="*/ 22 h 117"/>
                <a:gd name="T4" fmla="*/ 50 w 127"/>
                <a:gd name="T5" fmla="*/ 0 h 117"/>
                <a:gd name="T6" fmla="*/ 0 w 127"/>
                <a:gd name="T7" fmla="*/ 10 h 117"/>
                <a:gd name="T8" fmla="*/ 74 w 127"/>
                <a:gd name="T9" fmla="*/ 117 h 117"/>
              </a:gdLst>
              <a:ahLst/>
              <a:cxnLst>
                <a:cxn ang="0">
                  <a:pos x="T0" y="T1"/>
                </a:cxn>
                <a:cxn ang="0">
                  <a:pos x="T2" y="T3"/>
                </a:cxn>
                <a:cxn ang="0">
                  <a:pos x="T4" y="T5"/>
                </a:cxn>
                <a:cxn ang="0">
                  <a:pos x="T6" y="T7"/>
                </a:cxn>
                <a:cxn ang="0">
                  <a:pos x="T8" y="T9"/>
                </a:cxn>
              </a:cxnLst>
              <a:rect l="0" t="0" r="r" b="b"/>
              <a:pathLst>
                <a:path w="127" h="117">
                  <a:moveTo>
                    <a:pt x="74" y="117"/>
                  </a:moveTo>
                  <a:cubicBezTo>
                    <a:pt x="81" y="80"/>
                    <a:pt x="100" y="47"/>
                    <a:pt x="127" y="22"/>
                  </a:cubicBezTo>
                  <a:cubicBezTo>
                    <a:pt x="105" y="9"/>
                    <a:pt x="79" y="0"/>
                    <a:pt x="50" y="0"/>
                  </a:cubicBezTo>
                  <a:cubicBezTo>
                    <a:pt x="32" y="0"/>
                    <a:pt x="16" y="4"/>
                    <a:pt x="0" y="10"/>
                  </a:cubicBezTo>
                  <a:cubicBezTo>
                    <a:pt x="6" y="56"/>
                    <a:pt x="34" y="96"/>
                    <a:pt x="74"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49" name="Freeform 48"/>
            <p:cNvSpPr>
              <a:spLocks/>
            </p:cNvSpPr>
            <p:nvPr/>
          </p:nvSpPr>
          <p:spPr bwMode="auto">
            <a:xfrm>
              <a:off x="-1649413" y="3522663"/>
              <a:ext cx="836613" cy="1030288"/>
            </a:xfrm>
            <a:custGeom>
              <a:avLst/>
              <a:gdLst>
                <a:gd name="T0" fmla="*/ 167 w 223"/>
                <a:gd name="T1" fmla="*/ 128 h 274"/>
                <a:gd name="T2" fmla="*/ 168 w 223"/>
                <a:gd name="T3" fmla="*/ 121 h 274"/>
                <a:gd name="T4" fmla="*/ 76 w 223"/>
                <a:gd name="T5" fmla="*/ 0 h 274"/>
                <a:gd name="T6" fmla="*/ 0 w 223"/>
                <a:gd name="T7" fmla="*/ 128 h 274"/>
                <a:gd name="T8" fmla="*/ 146 w 223"/>
                <a:gd name="T9" fmla="*/ 274 h 274"/>
                <a:gd name="T10" fmla="*/ 223 w 223"/>
                <a:gd name="T11" fmla="*/ 252 h 274"/>
                <a:gd name="T12" fmla="*/ 167 w 223"/>
                <a:gd name="T13" fmla="*/ 128 h 274"/>
              </a:gdLst>
              <a:ahLst/>
              <a:cxnLst>
                <a:cxn ang="0">
                  <a:pos x="T0" y="T1"/>
                </a:cxn>
                <a:cxn ang="0">
                  <a:pos x="T2" y="T3"/>
                </a:cxn>
                <a:cxn ang="0">
                  <a:pos x="T4" y="T5"/>
                </a:cxn>
                <a:cxn ang="0">
                  <a:pos x="T6" y="T7"/>
                </a:cxn>
                <a:cxn ang="0">
                  <a:pos x="T8" y="T9"/>
                </a:cxn>
                <a:cxn ang="0">
                  <a:pos x="T10" y="T11"/>
                </a:cxn>
                <a:cxn ang="0">
                  <a:pos x="T12" y="T13"/>
                </a:cxn>
              </a:cxnLst>
              <a:rect l="0" t="0" r="r" b="b"/>
              <a:pathLst>
                <a:path w="223" h="274">
                  <a:moveTo>
                    <a:pt x="167" y="128"/>
                  </a:moveTo>
                  <a:cubicBezTo>
                    <a:pt x="167" y="125"/>
                    <a:pt x="168" y="123"/>
                    <a:pt x="168" y="121"/>
                  </a:cubicBezTo>
                  <a:cubicBezTo>
                    <a:pt x="120" y="98"/>
                    <a:pt x="85" y="54"/>
                    <a:pt x="76" y="0"/>
                  </a:cubicBezTo>
                  <a:cubicBezTo>
                    <a:pt x="31" y="25"/>
                    <a:pt x="0" y="72"/>
                    <a:pt x="0" y="128"/>
                  </a:cubicBezTo>
                  <a:cubicBezTo>
                    <a:pt x="0" y="209"/>
                    <a:pt x="65" y="274"/>
                    <a:pt x="146" y="274"/>
                  </a:cubicBezTo>
                  <a:cubicBezTo>
                    <a:pt x="175" y="274"/>
                    <a:pt x="201" y="266"/>
                    <a:pt x="223" y="252"/>
                  </a:cubicBezTo>
                  <a:cubicBezTo>
                    <a:pt x="189" y="221"/>
                    <a:pt x="167" y="177"/>
                    <a:pt x="167"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50" name="Freeform 49"/>
            <p:cNvSpPr>
              <a:spLocks/>
            </p:cNvSpPr>
            <p:nvPr/>
          </p:nvSpPr>
          <p:spPr bwMode="auto">
            <a:xfrm>
              <a:off x="-681038" y="3522663"/>
              <a:ext cx="836613" cy="1030288"/>
            </a:xfrm>
            <a:custGeom>
              <a:avLst/>
              <a:gdLst>
                <a:gd name="T0" fmla="*/ 55 w 223"/>
                <a:gd name="T1" fmla="*/ 121 h 274"/>
                <a:gd name="T2" fmla="*/ 56 w 223"/>
                <a:gd name="T3" fmla="*/ 128 h 274"/>
                <a:gd name="T4" fmla="*/ 0 w 223"/>
                <a:gd name="T5" fmla="*/ 252 h 274"/>
                <a:gd name="T6" fmla="*/ 77 w 223"/>
                <a:gd name="T7" fmla="*/ 274 h 274"/>
                <a:gd name="T8" fmla="*/ 223 w 223"/>
                <a:gd name="T9" fmla="*/ 128 h 274"/>
                <a:gd name="T10" fmla="*/ 147 w 223"/>
                <a:gd name="T11" fmla="*/ 0 h 274"/>
                <a:gd name="T12" fmla="*/ 55 w 223"/>
                <a:gd name="T13" fmla="*/ 121 h 274"/>
              </a:gdLst>
              <a:ahLst/>
              <a:cxnLst>
                <a:cxn ang="0">
                  <a:pos x="T0" y="T1"/>
                </a:cxn>
                <a:cxn ang="0">
                  <a:pos x="T2" y="T3"/>
                </a:cxn>
                <a:cxn ang="0">
                  <a:pos x="T4" y="T5"/>
                </a:cxn>
                <a:cxn ang="0">
                  <a:pos x="T6" y="T7"/>
                </a:cxn>
                <a:cxn ang="0">
                  <a:pos x="T8" y="T9"/>
                </a:cxn>
                <a:cxn ang="0">
                  <a:pos x="T10" y="T11"/>
                </a:cxn>
                <a:cxn ang="0">
                  <a:pos x="T12" y="T13"/>
                </a:cxn>
              </a:cxnLst>
              <a:rect l="0" t="0" r="r" b="b"/>
              <a:pathLst>
                <a:path w="223" h="274">
                  <a:moveTo>
                    <a:pt x="55" y="121"/>
                  </a:moveTo>
                  <a:cubicBezTo>
                    <a:pt x="55" y="123"/>
                    <a:pt x="56" y="125"/>
                    <a:pt x="56" y="128"/>
                  </a:cubicBezTo>
                  <a:cubicBezTo>
                    <a:pt x="56" y="177"/>
                    <a:pt x="34" y="221"/>
                    <a:pt x="0" y="252"/>
                  </a:cubicBezTo>
                  <a:cubicBezTo>
                    <a:pt x="22" y="266"/>
                    <a:pt x="48" y="274"/>
                    <a:pt x="77" y="274"/>
                  </a:cubicBezTo>
                  <a:cubicBezTo>
                    <a:pt x="158" y="274"/>
                    <a:pt x="223" y="209"/>
                    <a:pt x="223" y="128"/>
                  </a:cubicBezTo>
                  <a:cubicBezTo>
                    <a:pt x="223" y="72"/>
                    <a:pt x="192" y="25"/>
                    <a:pt x="147" y="0"/>
                  </a:cubicBezTo>
                  <a:cubicBezTo>
                    <a:pt x="138" y="54"/>
                    <a:pt x="103" y="98"/>
                    <a:pt x="5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51" name="Freeform 50"/>
            <p:cNvSpPr>
              <a:spLocks noEditPoints="1"/>
            </p:cNvSpPr>
            <p:nvPr/>
          </p:nvSpPr>
          <p:spPr bwMode="auto">
            <a:xfrm>
              <a:off x="-2538413" y="1627188"/>
              <a:ext cx="3602038" cy="3606800"/>
            </a:xfrm>
            <a:custGeom>
              <a:avLst/>
              <a:gdLst>
                <a:gd name="T0" fmla="*/ 480 w 960"/>
                <a:gd name="T1" fmla="*/ 0 h 959"/>
                <a:gd name="T2" fmla="*/ 0 w 960"/>
                <a:gd name="T3" fmla="*/ 479 h 959"/>
                <a:gd name="T4" fmla="*/ 480 w 960"/>
                <a:gd name="T5" fmla="*/ 959 h 959"/>
                <a:gd name="T6" fmla="*/ 960 w 960"/>
                <a:gd name="T7" fmla="*/ 479 h 959"/>
                <a:gd name="T8" fmla="*/ 480 w 960"/>
                <a:gd name="T9" fmla="*/ 0 h 959"/>
                <a:gd name="T10" fmla="*/ 572 w 960"/>
                <a:gd name="T11" fmla="*/ 799 h 959"/>
                <a:gd name="T12" fmla="*/ 478 w 960"/>
                <a:gd name="T13" fmla="*/ 770 h 959"/>
                <a:gd name="T14" fmla="*/ 383 w 960"/>
                <a:gd name="T15" fmla="*/ 799 h 959"/>
                <a:gd name="T16" fmla="*/ 216 w 960"/>
                <a:gd name="T17" fmla="*/ 632 h 959"/>
                <a:gd name="T18" fmla="*/ 311 w 960"/>
                <a:gd name="T19" fmla="*/ 481 h 959"/>
                <a:gd name="T20" fmla="*/ 310 w 960"/>
                <a:gd name="T21" fmla="*/ 475 h 959"/>
                <a:gd name="T22" fmla="*/ 477 w 960"/>
                <a:gd name="T23" fmla="*/ 307 h 959"/>
                <a:gd name="T24" fmla="*/ 645 w 960"/>
                <a:gd name="T25" fmla="*/ 475 h 959"/>
                <a:gd name="T26" fmla="*/ 644 w 960"/>
                <a:gd name="T27" fmla="*/ 481 h 959"/>
                <a:gd name="T28" fmla="*/ 739 w 960"/>
                <a:gd name="T29" fmla="*/ 632 h 959"/>
                <a:gd name="T30" fmla="*/ 572 w 960"/>
                <a:gd name="T31" fmla="*/ 799 h 959"/>
                <a:gd name="T32" fmla="*/ 789 w 960"/>
                <a:gd name="T33" fmla="*/ 721 h 959"/>
                <a:gd name="T34" fmla="*/ 477 w 960"/>
                <a:gd name="T35" fmla="*/ 197 h 959"/>
                <a:gd name="T36" fmla="*/ 166 w 960"/>
                <a:gd name="T37" fmla="*/ 721 h 959"/>
                <a:gd name="T38" fmla="*/ 152 w 960"/>
                <a:gd name="T39" fmla="*/ 721 h 959"/>
                <a:gd name="T40" fmla="*/ 477 w 960"/>
                <a:gd name="T41" fmla="*/ 82 h 959"/>
                <a:gd name="T42" fmla="*/ 803 w 960"/>
                <a:gd name="T43" fmla="*/ 721 h 959"/>
                <a:gd name="T44" fmla="*/ 789 w 960"/>
                <a:gd name="T45" fmla="*/ 721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0" h="959">
                  <a:moveTo>
                    <a:pt x="480" y="0"/>
                  </a:moveTo>
                  <a:cubicBezTo>
                    <a:pt x="215" y="0"/>
                    <a:pt x="0" y="215"/>
                    <a:pt x="0" y="479"/>
                  </a:cubicBezTo>
                  <a:cubicBezTo>
                    <a:pt x="0" y="744"/>
                    <a:pt x="215" y="959"/>
                    <a:pt x="480" y="959"/>
                  </a:cubicBezTo>
                  <a:cubicBezTo>
                    <a:pt x="745" y="959"/>
                    <a:pt x="960" y="744"/>
                    <a:pt x="960" y="479"/>
                  </a:cubicBezTo>
                  <a:cubicBezTo>
                    <a:pt x="960" y="215"/>
                    <a:pt x="745" y="0"/>
                    <a:pt x="480" y="0"/>
                  </a:cubicBezTo>
                  <a:close/>
                  <a:moveTo>
                    <a:pt x="572" y="799"/>
                  </a:moveTo>
                  <a:cubicBezTo>
                    <a:pt x="537" y="799"/>
                    <a:pt x="504" y="789"/>
                    <a:pt x="478" y="770"/>
                  </a:cubicBezTo>
                  <a:cubicBezTo>
                    <a:pt x="451" y="789"/>
                    <a:pt x="418" y="799"/>
                    <a:pt x="383" y="799"/>
                  </a:cubicBezTo>
                  <a:cubicBezTo>
                    <a:pt x="291" y="799"/>
                    <a:pt x="216" y="724"/>
                    <a:pt x="216" y="632"/>
                  </a:cubicBezTo>
                  <a:cubicBezTo>
                    <a:pt x="216" y="565"/>
                    <a:pt x="255" y="509"/>
                    <a:pt x="311" y="481"/>
                  </a:cubicBezTo>
                  <a:cubicBezTo>
                    <a:pt x="311" y="479"/>
                    <a:pt x="310" y="477"/>
                    <a:pt x="310" y="475"/>
                  </a:cubicBezTo>
                  <a:cubicBezTo>
                    <a:pt x="310" y="382"/>
                    <a:pt x="385" y="307"/>
                    <a:pt x="477" y="307"/>
                  </a:cubicBezTo>
                  <a:cubicBezTo>
                    <a:pt x="570" y="307"/>
                    <a:pt x="645" y="382"/>
                    <a:pt x="645" y="475"/>
                  </a:cubicBezTo>
                  <a:cubicBezTo>
                    <a:pt x="645" y="477"/>
                    <a:pt x="644" y="479"/>
                    <a:pt x="644" y="481"/>
                  </a:cubicBezTo>
                  <a:cubicBezTo>
                    <a:pt x="700" y="509"/>
                    <a:pt x="739" y="565"/>
                    <a:pt x="739" y="632"/>
                  </a:cubicBezTo>
                  <a:cubicBezTo>
                    <a:pt x="739" y="724"/>
                    <a:pt x="664" y="799"/>
                    <a:pt x="572" y="799"/>
                  </a:cubicBezTo>
                  <a:close/>
                  <a:moveTo>
                    <a:pt x="789" y="721"/>
                  </a:moveTo>
                  <a:cubicBezTo>
                    <a:pt x="717" y="402"/>
                    <a:pt x="604" y="197"/>
                    <a:pt x="477" y="197"/>
                  </a:cubicBezTo>
                  <a:cubicBezTo>
                    <a:pt x="351" y="197"/>
                    <a:pt x="238" y="402"/>
                    <a:pt x="166" y="721"/>
                  </a:cubicBezTo>
                  <a:cubicBezTo>
                    <a:pt x="161" y="721"/>
                    <a:pt x="157" y="721"/>
                    <a:pt x="152" y="721"/>
                  </a:cubicBezTo>
                  <a:cubicBezTo>
                    <a:pt x="219" y="338"/>
                    <a:pt x="340" y="82"/>
                    <a:pt x="477" y="82"/>
                  </a:cubicBezTo>
                  <a:cubicBezTo>
                    <a:pt x="615" y="82"/>
                    <a:pt x="736" y="338"/>
                    <a:pt x="803" y="721"/>
                  </a:cubicBezTo>
                  <a:cubicBezTo>
                    <a:pt x="798" y="721"/>
                    <a:pt x="793" y="721"/>
                    <a:pt x="789" y="7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sp>
          <p:nvSpPr>
            <p:cNvPr id="52" name="Freeform 51"/>
            <p:cNvSpPr>
              <a:spLocks/>
            </p:cNvSpPr>
            <p:nvPr/>
          </p:nvSpPr>
          <p:spPr bwMode="auto">
            <a:xfrm>
              <a:off x="-936625" y="3582988"/>
              <a:ext cx="379413" cy="379413"/>
            </a:xfrm>
            <a:custGeom>
              <a:avLst/>
              <a:gdLst>
                <a:gd name="T0" fmla="*/ 0 w 101"/>
                <a:gd name="T1" fmla="*/ 92 h 101"/>
                <a:gd name="T2" fmla="*/ 50 w 101"/>
                <a:gd name="T3" fmla="*/ 101 h 101"/>
                <a:gd name="T4" fmla="*/ 101 w 101"/>
                <a:gd name="T5" fmla="*/ 92 h 101"/>
                <a:gd name="T6" fmla="*/ 51 w 101"/>
                <a:gd name="T7" fmla="*/ 0 h 101"/>
                <a:gd name="T8" fmla="*/ 0 w 101"/>
                <a:gd name="T9" fmla="*/ 92 h 101"/>
              </a:gdLst>
              <a:ahLst/>
              <a:cxnLst>
                <a:cxn ang="0">
                  <a:pos x="T0" y="T1"/>
                </a:cxn>
                <a:cxn ang="0">
                  <a:pos x="T2" y="T3"/>
                </a:cxn>
                <a:cxn ang="0">
                  <a:pos x="T4" y="T5"/>
                </a:cxn>
                <a:cxn ang="0">
                  <a:pos x="T6" y="T7"/>
                </a:cxn>
                <a:cxn ang="0">
                  <a:pos x="T8" y="T9"/>
                </a:cxn>
              </a:cxnLst>
              <a:rect l="0" t="0" r="r" b="b"/>
              <a:pathLst>
                <a:path w="101" h="101">
                  <a:moveTo>
                    <a:pt x="0" y="92"/>
                  </a:moveTo>
                  <a:cubicBezTo>
                    <a:pt x="16" y="98"/>
                    <a:pt x="33" y="101"/>
                    <a:pt x="50" y="101"/>
                  </a:cubicBezTo>
                  <a:cubicBezTo>
                    <a:pt x="68" y="101"/>
                    <a:pt x="85" y="98"/>
                    <a:pt x="101" y="92"/>
                  </a:cubicBezTo>
                  <a:cubicBezTo>
                    <a:pt x="96" y="55"/>
                    <a:pt x="77" y="23"/>
                    <a:pt x="51" y="0"/>
                  </a:cubicBezTo>
                  <a:cubicBezTo>
                    <a:pt x="24" y="23"/>
                    <a:pt x="5" y="55"/>
                    <a:pt x="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509" fontAlgn="base">
                <a:spcBef>
                  <a:spcPct val="0"/>
                </a:spcBef>
                <a:spcAft>
                  <a:spcPct val="0"/>
                </a:spcAft>
              </a:pPr>
              <a:endParaRPr lang="en-US" sz="1730">
                <a:solidFill>
                  <a:srgbClr val="505050"/>
                </a:solidFill>
                <a:ea typeface="ＭＳ Ｐゴシック" charset="0"/>
              </a:endParaRPr>
            </a:p>
          </p:txBody>
        </p:sp>
      </p:grpSp>
      <p:sp>
        <p:nvSpPr>
          <p:cNvPr id="54" name="TextBox 53"/>
          <p:cNvSpPr txBox="1"/>
          <p:nvPr/>
        </p:nvSpPr>
        <p:spPr>
          <a:xfrm>
            <a:off x="0" y="6280313"/>
            <a:ext cx="3069491" cy="572464"/>
          </a:xfrm>
          <a:prstGeom prst="rect">
            <a:avLst/>
          </a:prstGeom>
          <a:gradFill>
            <a:gsLst>
              <a:gs pos="0">
                <a:schemeClr val="accent1">
                  <a:lumMod val="5000"/>
                  <a:lumOff val="95000"/>
                  <a:alpha val="0"/>
                </a:schemeClr>
              </a:gs>
              <a:gs pos="49000">
                <a:schemeClr val="tx1">
                  <a:alpha val="45000"/>
                </a:schemeClr>
              </a:gs>
            </a:gsLst>
            <a:lin ang="5400000" scaled="1"/>
          </a:gradFill>
        </p:spPr>
        <p:txBody>
          <a:bodyPr wrap="square" lIns="182880" tIns="146304" rIns="182880" bIns="146304" rtlCol="0">
            <a:spAutoFit/>
          </a:bodyPr>
          <a:lstStyle/>
          <a:p>
            <a:pPr algn="ctr">
              <a:lnSpc>
                <a:spcPct val="90000"/>
              </a:lnSpc>
              <a:spcAft>
                <a:spcPts val="600"/>
              </a:spcAft>
            </a:pPr>
            <a:r>
              <a:rPr lang="en-US" sz="2000" b="1" dirty="0"/>
              <a:t>Lido Stone Works</a:t>
            </a:r>
          </a:p>
        </p:txBody>
      </p:sp>
    </p:spTree>
    <p:extLst>
      <p:ext uri="{BB962C8B-B14F-4D97-AF65-F5344CB8AC3E}">
        <p14:creationId xmlns:p14="http://schemas.microsoft.com/office/powerpoint/2010/main" val="45719134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yssenKrupp_VO">
            <a:hlinkClick r:id="" action="ppaction://media"/>
          </p:cNvPr>
          <p:cNvPicPr>
            <a:picLocks noChangeAspect="1"/>
          </p:cNvPicPr>
          <p:nvPr>
            <a:videoFile r:link="rId1"/>
            <p:extLst>
              <p:ext uri="{DAA4B4D4-6D71-4841-9C94-3DE7FCFB9230}">
                <p14:media xmlns:p14="http://schemas.microsoft.com/office/powerpoint/2010/main" r:embed="rId2">
                  <p14:trim st="7198.3041" end="13394.2989"/>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1662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4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487"/>
            <a:ext cx="12182575" cy="6857027"/>
          </a:xfrm>
          <a:prstGeom prst="rect">
            <a:avLst/>
          </a:prstGeom>
        </p:spPr>
      </p:pic>
      <p:sp>
        <p:nvSpPr>
          <p:cNvPr id="4" name="Rectangle 3">
            <a:extLst>
              <a:ext uri="{FF2B5EF4-FFF2-40B4-BE49-F238E27FC236}">
                <a16:creationId xmlns:a16="http://schemas.microsoft.com/office/drawing/2014/main" id="{A82B49C3-3F30-524E-9B3E-94145B1BCEA3}"/>
              </a:ext>
            </a:extLst>
          </p:cNvPr>
          <p:cNvSpPr/>
          <p:nvPr/>
        </p:nvSpPr>
        <p:spPr bwMode="auto">
          <a:xfrm>
            <a:off x="0" y="0"/>
            <a:ext cx="12192000"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227AB38F-3C68-184E-90C9-87A440227E97}"/>
              </a:ext>
            </a:extLst>
          </p:cNvPr>
          <p:cNvSpPr/>
          <p:nvPr/>
        </p:nvSpPr>
        <p:spPr bwMode="auto">
          <a:xfrm>
            <a:off x="-9424" y="0"/>
            <a:ext cx="12192000" cy="6863713"/>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6B86316-6273-C546-80BD-CCD44D0BDD9A}"/>
              </a:ext>
            </a:extLst>
          </p:cNvPr>
          <p:cNvSpPr/>
          <p:nvPr/>
        </p:nvSpPr>
        <p:spPr>
          <a:xfrm>
            <a:off x="883606" y="5293443"/>
            <a:ext cx="8342216" cy="122025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717140" tIns="89642" rIns="179285" bIns="89642" rtlCol="0" anchor="ctr" anchorCtr="0"/>
          <a:lstStyle/>
          <a:p>
            <a:pPr marL="0" marR="0" lvl="0" indent="0" algn="l" defTabSz="659204" rtl="0"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Light"/>
                <a:ea typeface="+mn-ea"/>
                <a:cs typeface="+mn-cs"/>
              </a:rPr>
              <a:t>More info here…</a:t>
            </a:r>
            <a:br>
              <a:rPr kumimoji="0" lang="en-US" sz="2353" b="0" i="0" u="none" strike="noStrike" kern="0" cap="none" spc="0" normalizeH="0" baseline="0" noProof="0" dirty="0">
                <a:ln>
                  <a:noFill/>
                </a:ln>
                <a:solidFill>
                  <a:srgbClr val="FFFFFF"/>
                </a:solidFill>
                <a:effectLst/>
                <a:uLnTx/>
                <a:uFillTx/>
                <a:latin typeface="Segoe UI Light"/>
                <a:ea typeface="+mn-ea"/>
                <a:cs typeface="+mn-cs"/>
              </a:rPr>
            </a:br>
            <a:r>
              <a:rPr kumimoji="0" lang="en-US" sz="2353" b="0" i="0" u="sng" strike="noStrike" kern="0" cap="none" spc="0" normalizeH="0" baseline="0" noProof="0" dirty="0">
                <a:ln>
                  <a:noFill/>
                </a:ln>
                <a:solidFill>
                  <a:srgbClr val="FFFFFF"/>
                </a:solidFill>
                <a:effectLst/>
                <a:uLnTx/>
                <a:uFillTx/>
                <a:latin typeface="Segoe UI Light"/>
                <a:ea typeface="+mn-ea"/>
                <a:cs typeface="+mn-cs"/>
                <a:hlinkClick r:id="rId4"/>
              </a:rPr>
              <a:t>http://news.microsoft.com/features/connected-cows-help-farms-keep-up-with-the-herd/</a:t>
            </a:r>
            <a:endParaRPr kumimoji="0" lang="en-US" sz="2353" b="0" i="0" u="sng" strike="noStrike" kern="0" cap="none" spc="0" normalizeH="0" baseline="0" noProof="0" dirty="0">
              <a:ln>
                <a:noFill/>
              </a:ln>
              <a:solidFill>
                <a:srgbClr val="FFFFFF"/>
              </a:solidFill>
              <a:effectLst/>
              <a:uLnTx/>
              <a:uFillTx/>
              <a:latin typeface="Segoe UI Light"/>
              <a:ea typeface="+mn-ea"/>
              <a:cs typeface="+mn-cs"/>
            </a:endParaRPr>
          </a:p>
        </p:txBody>
      </p:sp>
      <p:sp>
        <p:nvSpPr>
          <p:cNvPr id="7" name="Rectangle 6">
            <a:extLst>
              <a:ext uri="{FF2B5EF4-FFF2-40B4-BE49-F238E27FC236}">
                <a16:creationId xmlns:a16="http://schemas.microsoft.com/office/drawing/2014/main" id="{FA17A8B0-C1FE-704A-9CB0-5E8D3D28C814}"/>
              </a:ext>
            </a:extLst>
          </p:cNvPr>
          <p:cNvSpPr/>
          <p:nvPr/>
        </p:nvSpPr>
        <p:spPr>
          <a:xfrm>
            <a:off x="2352691" y="3796259"/>
            <a:ext cx="9571782" cy="122234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Improve cattle production by </a:t>
            </a:r>
            <a:br>
              <a:rPr kumimoji="0" lang="en-US" sz="3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3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accurate detection of estrus</a:t>
            </a:r>
          </a:p>
        </p:txBody>
      </p:sp>
      <p:sp>
        <p:nvSpPr>
          <p:cNvPr id="8" name="Rectangle 7">
            <a:extLst>
              <a:ext uri="{FF2B5EF4-FFF2-40B4-BE49-F238E27FC236}">
                <a16:creationId xmlns:a16="http://schemas.microsoft.com/office/drawing/2014/main" id="{63C12905-0218-FA48-99C8-AD199EF136CF}"/>
              </a:ext>
            </a:extLst>
          </p:cNvPr>
          <p:cNvSpPr/>
          <p:nvPr/>
        </p:nvSpPr>
        <p:spPr>
          <a:xfrm>
            <a:off x="2352691" y="1906170"/>
            <a:ext cx="8953651" cy="122234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Detect health issues </a:t>
            </a:r>
            <a:br>
              <a:rPr kumimoji="0" lang="en-US" sz="3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3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early and prevent loss</a:t>
            </a:r>
          </a:p>
        </p:txBody>
      </p:sp>
      <p:grpSp>
        <p:nvGrpSpPr>
          <p:cNvPr id="9" name="Group 8">
            <a:extLst>
              <a:ext uri="{FF2B5EF4-FFF2-40B4-BE49-F238E27FC236}">
                <a16:creationId xmlns:a16="http://schemas.microsoft.com/office/drawing/2014/main" id="{88A4FF28-5DA0-0A40-950C-4226A284F13B}"/>
              </a:ext>
            </a:extLst>
          </p:cNvPr>
          <p:cNvGrpSpPr/>
          <p:nvPr/>
        </p:nvGrpSpPr>
        <p:grpSpPr>
          <a:xfrm>
            <a:off x="840742" y="1895161"/>
            <a:ext cx="1217231" cy="1222177"/>
            <a:chOff x="566790" y="1384142"/>
            <a:chExt cx="1763815" cy="1770982"/>
          </a:xfrm>
        </p:grpSpPr>
        <p:sp>
          <p:nvSpPr>
            <p:cNvPr id="10" name="Freeform 9">
              <a:extLst>
                <a:ext uri="{FF2B5EF4-FFF2-40B4-BE49-F238E27FC236}">
                  <a16:creationId xmlns:a16="http://schemas.microsoft.com/office/drawing/2014/main" id="{6F1F2F7A-535E-7748-9065-3B2CB119B874}"/>
                </a:ext>
              </a:extLst>
            </p:cNvPr>
            <p:cNvSpPr>
              <a:spLocks noEditPoints="1"/>
            </p:cNvSpPr>
            <p:nvPr/>
          </p:nvSpPr>
          <p:spPr bwMode="black">
            <a:xfrm>
              <a:off x="566790" y="1384142"/>
              <a:ext cx="1763815" cy="177098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D2D2D2"/>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99">
              <a:extLst>
                <a:ext uri="{FF2B5EF4-FFF2-40B4-BE49-F238E27FC236}">
                  <a16:creationId xmlns:a16="http://schemas.microsoft.com/office/drawing/2014/main" id="{14623E49-DDBD-9642-B458-36C2DD8A3B47}"/>
                </a:ext>
              </a:extLst>
            </p:cNvPr>
            <p:cNvSpPr>
              <a:spLocks/>
            </p:cNvSpPr>
            <p:nvPr/>
          </p:nvSpPr>
          <p:spPr bwMode="black">
            <a:xfrm>
              <a:off x="987428" y="1926116"/>
              <a:ext cx="948376" cy="695271"/>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vert="horz" wrap="square" lIns="91409" tIns="45706" rIns="91409" bIns="45706"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EC6A6CDC-B61E-8742-84C4-3891466E2FD8}"/>
              </a:ext>
            </a:extLst>
          </p:cNvPr>
          <p:cNvGrpSpPr/>
          <p:nvPr/>
        </p:nvGrpSpPr>
        <p:grpSpPr>
          <a:xfrm>
            <a:off x="840742" y="3785249"/>
            <a:ext cx="1217231" cy="1222177"/>
            <a:chOff x="566790" y="1384142"/>
            <a:chExt cx="1763815" cy="1770982"/>
          </a:xfrm>
        </p:grpSpPr>
        <p:sp>
          <p:nvSpPr>
            <p:cNvPr id="13" name="Freeform 9">
              <a:extLst>
                <a:ext uri="{FF2B5EF4-FFF2-40B4-BE49-F238E27FC236}">
                  <a16:creationId xmlns:a16="http://schemas.microsoft.com/office/drawing/2014/main" id="{50675DBF-8406-9A4D-8595-ADAFC086B56D}"/>
                </a:ext>
              </a:extLst>
            </p:cNvPr>
            <p:cNvSpPr>
              <a:spLocks noEditPoints="1"/>
            </p:cNvSpPr>
            <p:nvPr/>
          </p:nvSpPr>
          <p:spPr bwMode="black">
            <a:xfrm>
              <a:off x="566790" y="1384142"/>
              <a:ext cx="1763815" cy="177098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D2D2D2"/>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99">
              <a:extLst>
                <a:ext uri="{FF2B5EF4-FFF2-40B4-BE49-F238E27FC236}">
                  <a16:creationId xmlns:a16="http://schemas.microsoft.com/office/drawing/2014/main" id="{63320984-0D56-8244-B4B8-F788E560BDEF}"/>
                </a:ext>
              </a:extLst>
            </p:cNvPr>
            <p:cNvSpPr>
              <a:spLocks/>
            </p:cNvSpPr>
            <p:nvPr/>
          </p:nvSpPr>
          <p:spPr bwMode="black">
            <a:xfrm>
              <a:off x="987428" y="1926116"/>
              <a:ext cx="948376" cy="695271"/>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vert="horz" wrap="square" lIns="91409" tIns="45706" rIns="91409" bIns="45706" numCol="1" anchor="t" anchorCtr="0" compatLnSpc="1">
              <a:prstTxWarp prst="textNoShape">
                <a:avLst/>
              </a:prstTxWarp>
            </a:bodyPr>
            <a:lstStyle/>
            <a:p>
              <a:pPr marL="0" marR="0" lvl="0" indent="0" algn="l" defTabSz="9140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5" name="Picture 14">
            <a:extLst>
              <a:ext uri="{FF2B5EF4-FFF2-40B4-BE49-F238E27FC236}">
                <a16:creationId xmlns:a16="http://schemas.microsoft.com/office/drawing/2014/main" id="{D5CA1A69-606D-814F-AE49-3DD971A281C3}"/>
              </a:ext>
            </a:extLst>
          </p:cNvPr>
          <p:cNvPicPr>
            <a:picLocks noChangeAspect="1"/>
          </p:cNvPicPr>
          <p:nvPr/>
        </p:nvPicPr>
        <p:blipFill>
          <a:blip r:embed="rId5"/>
          <a:stretch>
            <a:fillRect/>
          </a:stretch>
        </p:blipFill>
        <p:spPr>
          <a:xfrm>
            <a:off x="6959304" y="1134649"/>
            <a:ext cx="5093756" cy="2743200"/>
          </a:xfrm>
          <a:prstGeom prst="rect">
            <a:avLst/>
          </a:prstGeom>
        </p:spPr>
      </p:pic>
      <p:sp>
        <p:nvSpPr>
          <p:cNvPr id="16" name="Title 1">
            <a:extLst>
              <a:ext uri="{FF2B5EF4-FFF2-40B4-BE49-F238E27FC236}">
                <a16:creationId xmlns:a16="http://schemas.microsoft.com/office/drawing/2014/main" id="{5248D376-E8CF-6A4C-876A-A39BE5EB9BDE}"/>
              </a:ext>
            </a:extLst>
          </p:cNvPr>
          <p:cNvSpPr txBox="1">
            <a:spLocks/>
          </p:cNvSpPr>
          <p:nvPr/>
        </p:nvSpPr>
        <p:spPr>
          <a:xfrm>
            <a:off x="186933" y="363067"/>
            <a:ext cx="11889564" cy="917575"/>
          </a:xfrm>
        </p:spPr>
        <p:txBody>
          <a:bodyPr/>
          <a:lstStyle>
            <a:lvl1pPr algn="l" defTabSz="914363" rtl="0" eaLnBrk="1" latinLnBrk="0" hangingPunct="1">
              <a:lnSpc>
                <a:spcPct val="90000"/>
              </a:lnSpc>
              <a:spcBef>
                <a:spcPct val="0"/>
              </a:spcBef>
              <a:buNone/>
              <a:defRPr lang="en-US" sz="36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gradFill flip="none" rotWithShape="1">
                  <a:gsLst>
                    <a:gs pos="0">
                      <a:srgbClr val="FFFFFF">
                        <a:lumMod val="75000"/>
                        <a:lumOff val="25000"/>
                      </a:srgbClr>
                    </a:gs>
                    <a:gs pos="86000">
                      <a:srgbClr val="FFFFFF">
                        <a:lumMod val="75000"/>
                        <a:lumOff val="25000"/>
                      </a:srgbClr>
                    </a:gs>
                  </a:gsLst>
                  <a:lin ang="5400000" scaled="0"/>
                  <a:tileRect/>
                </a:gradFill>
                <a:effectLst/>
                <a:uLnTx/>
                <a:uFillTx/>
                <a:latin typeface="Segoe UI Light" pitchFamily="34" charset="0"/>
                <a:ea typeface="+mn-ea"/>
                <a:cs typeface="Arial" charset="0"/>
              </a:rPr>
              <a:t>Fujitsu Connected Cow Solution</a:t>
            </a:r>
            <a:endParaRPr kumimoji="0" lang="en-US" sz="3598" b="0" i="1" u="none" strike="noStrike" kern="1200" cap="none" spc="-100" normalizeH="0" baseline="0" noProof="0" dirty="0">
              <a:ln w="3175">
                <a:noFill/>
              </a:ln>
              <a:solidFill>
                <a:srgbClr val="FFFFFF"/>
              </a:solidFill>
              <a:effectLst/>
              <a:uLnTx/>
              <a:uFillTx/>
              <a:latin typeface="Segoe UI Light" pitchFamily="34" charset="0"/>
              <a:ea typeface="+mn-ea"/>
              <a:cs typeface="Arial" charset="0"/>
            </a:endParaRPr>
          </a:p>
        </p:txBody>
      </p:sp>
      <p:sp>
        <p:nvSpPr>
          <p:cNvPr id="17" name="Freeform 5">
            <a:extLst>
              <a:ext uri="{FF2B5EF4-FFF2-40B4-BE49-F238E27FC236}">
                <a16:creationId xmlns:a16="http://schemas.microsoft.com/office/drawing/2014/main" id="{A2348D22-BDD8-3B47-B0E2-4493CC36FC47}"/>
              </a:ext>
            </a:extLst>
          </p:cNvPr>
          <p:cNvSpPr>
            <a:spLocks noChangeAspect="1" noEditPoints="1"/>
          </p:cNvSpPr>
          <p:nvPr/>
        </p:nvSpPr>
        <p:spPr bwMode="auto">
          <a:xfrm>
            <a:off x="985667" y="5710393"/>
            <a:ext cx="448212" cy="448144"/>
          </a:xfrm>
          <a:custGeom>
            <a:avLst/>
            <a:gdLst>
              <a:gd name="T0" fmla="*/ 2475 w 4388"/>
              <a:gd name="T1" fmla="*/ 3077 h 4406"/>
              <a:gd name="T2" fmla="*/ 2592 w 4388"/>
              <a:gd name="T3" fmla="*/ 1981 h 4406"/>
              <a:gd name="T4" fmla="*/ 2425 w 4388"/>
              <a:gd name="T5" fmla="*/ 283 h 4406"/>
              <a:gd name="T6" fmla="*/ 2842 w 4388"/>
              <a:gd name="T7" fmla="*/ 387 h 4406"/>
              <a:gd name="T8" fmla="*/ 3221 w 4388"/>
              <a:gd name="T9" fmla="*/ 578 h 4406"/>
              <a:gd name="T10" fmla="*/ 3549 w 4388"/>
              <a:gd name="T11" fmla="*/ 843 h 4406"/>
              <a:gd name="T12" fmla="*/ 3813 w 4388"/>
              <a:gd name="T13" fmla="*/ 1173 h 4406"/>
              <a:gd name="T14" fmla="*/ 4004 w 4388"/>
              <a:gd name="T15" fmla="*/ 1553 h 4406"/>
              <a:gd name="T16" fmla="*/ 4107 w 4388"/>
              <a:gd name="T17" fmla="*/ 1972 h 4406"/>
              <a:gd name="T18" fmla="*/ 4118 w 4388"/>
              <a:gd name="T19" fmla="*/ 2367 h 4406"/>
              <a:gd name="T20" fmla="*/ 4035 w 4388"/>
              <a:gd name="T21" fmla="*/ 2790 h 4406"/>
              <a:gd name="T22" fmla="*/ 3864 w 4388"/>
              <a:gd name="T23" fmla="*/ 3176 h 4406"/>
              <a:gd name="T24" fmla="*/ 3613 w 4388"/>
              <a:gd name="T25" fmla="*/ 3513 h 4406"/>
              <a:gd name="T26" fmla="*/ 3300 w 4388"/>
              <a:gd name="T27" fmla="*/ 3786 h 4406"/>
              <a:gd name="T28" fmla="*/ 2931 w 4388"/>
              <a:gd name="T29" fmla="*/ 3990 h 4406"/>
              <a:gd name="T30" fmla="*/ 2520 w 4388"/>
              <a:gd name="T31" fmla="*/ 4111 h 4406"/>
              <a:gd name="T32" fmla="*/ 2131 w 4388"/>
              <a:gd name="T33" fmla="*/ 4139 h 4406"/>
              <a:gd name="T34" fmla="*/ 1700 w 4388"/>
              <a:gd name="T35" fmla="*/ 4080 h 4406"/>
              <a:gd name="T36" fmla="*/ 1306 w 4388"/>
              <a:gd name="T37" fmla="*/ 3930 h 4406"/>
              <a:gd name="T38" fmla="*/ 960 w 4388"/>
              <a:gd name="T39" fmla="*/ 3702 h 4406"/>
              <a:gd name="T40" fmla="*/ 672 w 4388"/>
              <a:gd name="T41" fmla="*/ 3406 h 4406"/>
              <a:gd name="T42" fmla="*/ 454 w 4388"/>
              <a:gd name="T43" fmla="*/ 3053 h 4406"/>
              <a:gd name="T44" fmla="*/ 313 w 4388"/>
              <a:gd name="T45" fmla="*/ 2653 h 4406"/>
              <a:gd name="T46" fmla="*/ 265 w 4388"/>
              <a:gd name="T47" fmla="*/ 2217 h 4406"/>
              <a:gd name="T48" fmla="*/ 304 w 4388"/>
              <a:gd name="T49" fmla="*/ 1828 h 4406"/>
              <a:gd name="T50" fmla="*/ 434 w 4388"/>
              <a:gd name="T51" fmla="*/ 1421 h 4406"/>
              <a:gd name="T52" fmla="*/ 645 w 4388"/>
              <a:gd name="T53" fmla="*/ 1056 h 4406"/>
              <a:gd name="T54" fmla="*/ 926 w 4388"/>
              <a:gd name="T55" fmla="*/ 748 h 4406"/>
              <a:gd name="T56" fmla="*/ 1266 w 4388"/>
              <a:gd name="T57" fmla="*/ 504 h 4406"/>
              <a:gd name="T58" fmla="*/ 1655 w 4388"/>
              <a:gd name="T59" fmla="*/ 342 h 4406"/>
              <a:gd name="T60" fmla="*/ 2081 w 4388"/>
              <a:gd name="T61" fmla="*/ 268 h 4406"/>
              <a:gd name="T62" fmla="*/ 1902 w 4388"/>
              <a:gd name="T63" fmla="*/ 18 h 4406"/>
              <a:gd name="T64" fmla="*/ 1428 w 4388"/>
              <a:gd name="T65" fmla="*/ 133 h 4406"/>
              <a:gd name="T66" fmla="*/ 1003 w 4388"/>
              <a:gd name="T67" fmla="*/ 346 h 4406"/>
              <a:gd name="T68" fmla="*/ 638 w 4388"/>
              <a:gd name="T69" fmla="*/ 643 h 4406"/>
              <a:gd name="T70" fmla="*/ 342 w 4388"/>
              <a:gd name="T71" fmla="*/ 1016 h 4406"/>
              <a:gd name="T72" fmla="*/ 131 w 4388"/>
              <a:gd name="T73" fmla="*/ 1448 h 4406"/>
              <a:gd name="T74" fmla="*/ 18 w 4388"/>
              <a:gd name="T75" fmla="*/ 1933 h 4406"/>
              <a:gd name="T76" fmla="*/ 7 w 4388"/>
              <a:gd name="T77" fmla="*/ 2387 h 4406"/>
              <a:gd name="T78" fmla="*/ 97 w 4388"/>
              <a:gd name="T79" fmla="*/ 2869 h 4406"/>
              <a:gd name="T80" fmla="*/ 288 w 4388"/>
              <a:gd name="T81" fmla="*/ 3309 h 4406"/>
              <a:gd name="T82" fmla="*/ 566 w 4388"/>
              <a:gd name="T83" fmla="*/ 3691 h 4406"/>
              <a:gd name="T84" fmla="*/ 917 w 4388"/>
              <a:gd name="T85" fmla="*/ 4004 h 4406"/>
              <a:gd name="T86" fmla="*/ 1329 w 4388"/>
              <a:gd name="T87" fmla="*/ 4235 h 4406"/>
              <a:gd name="T88" fmla="*/ 1792 w 4388"/>
              <a:gd name="T89" fmla="*/ 4372 h 4406"/>
              <a:gd name="T90" fmla="*/ 2237 w 4388"/>
              <a:gd name="T91" fmla="*/ 4406 h 4406"/>
              <a:gd name="T92" fmla="*/ 2738 w 4388"/>
              <a:gd name="T93" fmla="*/ 4338 h 4406"/>
              <a:gd name="T94" fmla="*/ 3194 w 4388"/>
              <a:gd name="T95" fmla="*/ 4168 h 4406"/>
              <a:gd name="T96" fmla="*/ 3592 w 4388"/>
              <a:gd name="T97" fmla="*/ 3909 h 4406"/>
              <a:gd name="T98" fmla="*/ 3923 w 4388"/>
              <a:gd name="T99" fmla="*/ 3570 h 4406"/>
              <a:gd name="T100" fmla="*/ 4174 w 4388"/>
              <a:gd name="T101" fmla="*/ 3169 h 4406"/>
              <a:gd name="T102" fmla="*/ 4334 w 4388"/>
              <a:gd name="T103" fmla="*/ 2713 h 4406"/>
              <a:gd name="T104" fmla="*/ 4388 w 4388"/>
              <a:gd name="T105" fmla="*/ 2217 h 4406"/>
              <a:gd name="T106" fmla="*/ 4345 w 4388"/>
              <a:gd name="T107" fmla="*/ 1767 h 4406"/>
              <a:gd name="T108" fmla="*/ 4197 w 4388"/>
              <a:gd name="T109" fmla="*/ 1299 h 4406"/>
              <a:gd name="T110" fmla="*/ 3956 w 4388"/>
              <a:gd name="T111" fmla="*/ 884 h 4406"/>
              <a:gd name="T112" fmla="*/ 3631 w 4388"/>
              <a:gd name="T113" fmla="*/ 535 h 4406"/>
              <a:gd name="T114" fmla="*/ 3241 w 4388"/>
              <a:gd name="T115" fmla="*/ 265 h 4406"/>
              <a:gd name="T116" fmla="*/ 2790 w 4388"/>
              <a:gd name="T117" fmla="*/ 83 h 4406"/>
              <a:gd name="T118" fmla="*/ 2295 w 4388"/>
              <a:gd name="T119" fmla="*/ 4 h 4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88" h="4406">
                <a:moveTo>
                  <a:pt x="2592" y="1981"/>
                </a:moveTo>
                <a:lnTo>
                  <a:pt x="2592" y="1981"/>
                </a:lnTo>
                <a:lnTo>
                  <a:pt x="1915" y="1360"/>
                </a:lnTo>
                <a:lnTo>
                  <a:pt x="1915" y="1360"/>
                </a:lnTo>
                <a:lnTo>
                  <a:pt x="2475" y="1360"/>
                </a:lnTo>
                <a:lnTo>
                  <a:pt x="2475" y="1360"/>
                </a:lnTo>
                <a:lnTo>
                  <a:pt x="3386" y="2217"/>
                </a:lnTo>
                <a:lnTo>
                  <a:pt x="3386" y="2217"/>
                </a:lnTo>
                <a:lnTo>
                  <a:pt x="2475" y="3077"/>
                </a:lnTo>
                <a:lnTo>
                  <a:pt x="2475" y="3077"/>
                </a:lnTo>
                <a:lnTo>
                  <a:pt x="1915" y="3077"/>
                </a:lnTo>
                <a:lnTo>
                  <a:pt x="1915" y="3077"/>
                </a:lnTo>
                <a:lnTo>
                  <a:pt x="2592" y="2425"/>
                </a:lnTo>
                <a:lnTo>
                  <a:pt x="2592" y="2425"/>
                </a:lnTo>
                <a:lnTo>
                  <a:pt x="1061" y="2425"/>
                </a:lnTo>
                <a:lnTo>
                  <a:pt x="1061" y="2425"/>
                </a:lnTo>
                <a:lnTo>
                  <a:pt x="1061" y="1981"/>
                </a:lnTo>
                <a:lnTo>
                  <a:pt x="2592" y="1981"/>
                </a:lnTo>
                <a:lnTo>
                  <a:pt x="2592" y="1981"/>
                </a:lnTo>
                <a:lnTo>
                  <a:pt x="2592" y="1981"/>
                </a:lnTo>
                <a:close/>
                <a:moveTo>
                  <a:pt x="2180" y="267"/>
                </a:moveTo>
                <a:lnTo>
                  <a:pt x="2180" y="267"/>
                </a:lnTo>
                <a:lnTo>
                  <a:pt x="2230" y="267"/>
                </a:lnTo>
                <a:lnTo>
                  <a:pt x="2279" y="268"/>
                </a:lnTo>
                <a:lnTo>
                  <a:pt x="2327" y="272"/>
                </a:lnTo>
                <a:lnTo>
                  <a:pt x="2376" y="277"/>
                </a:lnTo>
                <a:lnTo>
                  <a:pt x="2425" y="283"/>
                </a:lnTo>
                <a:lnTo>
                  <a:pt x="2473" y="290"/>
                </a:lnTo>
                <a:lnTo>
                  <a:pt x="2520" y="297"/>
                </a:lnTo>
                <a:lnTo>
                  <a:pt x="2567" y="306"/>
                </a:lnTo>
                <a:lnTo>
                  <a:pt x="2614" y="317"/>
                </a:lnTo>
                <a:lnTo>
                  <a:pt x="2661" y="330"/>
                </a:lnTo>
                <a:lnTo>
                  <a:pt x="2707" y="342"/>
                </a:lnTo>
                <a:lnTo>
                  <a:pt x="2752" y="355"/>
                </a:lnTo>
                <a:lnTo>
                  <a:pt x="2797" y="371"/>
                </a:lnTo>
                <a:lnTo>
                  <a:pt x="2842" y="387"/>
                </a:lnTo>
                <a:lnTo>
                  <a:pt x="2888" y="403"/>
                </a:lnTo>
                <a:lnTo>
                  <a:pt x="2931" y="422"/>
                </a:lnTo>
                <a:lnTo>
                  <a:pt x="2974" y="441"/>
                </a:lnTo>
                <a:lnTo>
                  <a:pt x="3017" y="461"/>
                </a:lnTo>
                <a:lnTo>
                  <a:pt x="3059" y="483"/>
                </a:lnTo>
                <a:lnTo>
                  <a:pt x="3100" y="504"/>
                </a:lnTo>
                <a:lnTo>
                  <a:pt x="3141" y="528"/>
                </a:lnTo>
                <a:lnTo>
                  <a:pt x="3181" y="553"/>
                </a:lnTo>
                <a:lnTo>
                  <a:pt x="3221" y="578"/>
                </a:lnTo>
                <a:lnTo>
                  <a:pt x="3260" y="603"/>
                </a:lnTo>
                <a:lnTo>
                  <a:pt x="3300" y="630"/>
                </a:lnTo>
                <a:lnTo>
                  <a:pt x="3338" y="657"/>
                </a:lnTo>
                <a:lnTo>
                  <a:pt x="3374" y="686"/>
                </a:lnTo>
                <a:lnTo>
                  <a:pt x="3410" y="717"/>
                </a:lnTo>
                <a:lnTo>
                  <a:pt x="3446" y="748"/>
                </a:lnTo>
                <a:lnTo>
                  <a:pt x="3482" y="778"/>
                </a:lnTo>
                <a:lnTo>
                  <a:pt x="3516" y="811"/>
                </a:lnTo>
                <a:lnTo>
                  <a:pt x="3549" y="843"/>
                </a:lnTo>
                <a:lnTo>
                  <a:pt x="3583" y="877"/>
                </a:lnTo>
                <a:lnTo>
                  <a:pt x="3613" y="911"/>
                </a:lnTo>
                <a:lnTo>
                  <a:pt x="3646" y="946"/>
                </a:lnTo>
                <a:lnTo>
                  <a:pt x="3675" y="982"/>
                </a:lnTo>
                <a:lnTo>
                  <a:pt x="3705" y="1020"/>
                </a:lnTo>
                <a:lnTo>
                  <a:pt x="3734" y="1056"/>
                </a:lnTo>
                <a:lnTo>
                  <a:pt x="3761" y="1093"/>
                </a:lnTo>
                <a:lnTo>
                  <a:pt x="3788" y="1133"/>
                </a:lnTo>
                <a:lnTo>
                  <a:pt x="3813" y="1173"/>
                </a:lnTo>
                <a:lnTo>
                  <a:pt x="3839" y="1212"/>
                </a:lnTo>
                <a:lnTo>
                  <a:pt x="3864" y="1252"/>
                </a:lnTo>
                <a:lnTo>
                  <a:pt x="3887" y="1293"/>
                </a:lnTo>
                <a:lnTo>
                  <a:pt x="3909" y="1335"/>
                </a:lnTo>
                <a:lnTo>
                  <a:pt x="3930" y="1378"/>
                </a:lnTo>
                <a:lnTo>
                  <a:pt x="3950" y="1421"/>
                </a:lnTo>
                <a:lnTo>
                  <a:pt x="3968" y="1464"/>
                </a:lnTo>
                <a:lnTo>
                  <a:pt x="3986" y="1508"/>
                </a:lnTo>
                <a:lnTo>
                  <a:pt x="4004" y="1553"/>
                </a:lnTo>
                <a:lnTo>
                  <a:pt x="4021" y="1598"/>
                </a:lnTo>
                <a:lnTo>
                  <a:pt x="4035" y="1643"/>
                </a:lnTo>
                <a:lnTo>
                  <a:pt x="4049" y="1688"/>
                </a:lnTo>
                <a:lnTo>
                  <a:pt x="4062" y="1735"/>
                </a:lnTo>
                <a:lnTo>
                  <a:pt x="4073" y="1781"/>
                </a:lnTo>
                <a:lnTo>
                  <a:pt x="4084" y="1828"/>
                </a:lnTo>
                <a:lnTo>
                  <a:pt x="4093" y="1877"/>
                </a:lnTo>
                <a:lnTo>
                  <a:pt x="4102" y="1924"/>
                </a:lnTo>
                <a:lnTo>
                  <a:pt x="4107" y="1972"/>
                </a:lnTo>
                <a:lnTo>
                  <a:pt x="4114" y="2021"/>
                </a:lnTo>
                <a:lnTo>
                  <a:pt x="4118" y="2070"/>
                </a:lnTo>
                <a:lnTo>
                  <a:pt x="4121" y="2118"/>
                </a:lnTo>
                <a:lnTo>
                  <a:pt x="4123" y="2169"/>
                </a:lnTo>
                <a:lnTo>
                  <a:pt x="4123" y="2217"/>
                </a:lnTo>
                <a:lnTo>
                  <a:pt x="4123" y="2217"/>
                </a:lnTo>
                <a:lnTo>
                  <a:pt x="4123" y="2268"/>
                </a:lnTo>
                <a:lnTo>
                  <a:pt x="4121" y="2318"/>
                </a:lnTo>
                <a:lnTo>
                  <a:pt x="4118" y="2367"/>
                </a:lnTo>
                <a:lnTo>
                  <a:pt x="4114" y="2416"/>
                </a:lnTo>
                <a:lnTo>
                  <a:pt x="4107" y="2464"/>
                </a:lnTo>
                <a:lnTo>
                  <a:pt x="4102" y="2511"/>
                </a:lnTo>
                <a:lnTo>
                  <a:pt x="4093" y="2560"/>
                </a:lnTo>
                <a:lnTo>
                  <a:pt x="4084" y="2606"/>
                </a:lnTo>
                <a:lnTo>
                  <a:pt x="4073" y="2653"/>
                </a:lnTo>
                <a:lnTo>
                  <a:pt x="4062" y="2700"/>
                </a:lnTo>
                <a:lnTo>
                  <a:pt x="4049" y="2745"/>
                </a:lnTo>
                <a:lnTo>
                  <a:pt x="4035" y="2790"/>
                </a:lnTo>
                <a:lnTo>
                  <a:pt x="4021" y="2835"/>
                </a:lnTo>
                <a:lnTo>
                  <a:pt x="4004" y="2880"/>
                </a:lnTo>
                <a:lnTo>
                  <a:pt x="3986" y="2924"/>
                </a:lnTo>
                <a:lnTo>
                  <a:pt x="3968" y="2969"/>
                </a:lnTo>
                <a:lnTo>
                  <a:pt x="3950" y="3010"/>
                </a:lnTo>
                <a:lnTo>
                  <a:pt x="3930" y="3053"/>
                </a:lnTo>
                <a:lnTo>
                  <a:pt x="3909" y="3095"/>
                </a:lnTo>
                <a:lnTo>
                  <a:pt x="3887" y="3136"/>
                </a:lnTo>
                <a:lnTo>
                  <a:pt x="3864" y="3176"/>
                </a:lnTo>
                <a:lnTo>
                  <a:pt x="3839" y="3215"/>
                </a:lnTo>
                <a:lnTo>
                  <a:pt x="3813" y="3255"/>
                </a:lnTo>
                <a:lnTo>
                  <a:pt x="3788" y="3295"/>
                </a:lnTo>
                <a:lnTo>
                  <a:pt x="3761" y="3332"/>
                </a:lnTo>
                <a:lnTo>
                  <a:pt x="3734" y="3370"/>
                </a:lnTo>
                <a:lnTo>
                  <a:pt x="3705" y="3406"/>
                </a:lnTo>
                <a:lnTo>
                  <a:pt x="3675" y="3442"/>
                </a:lnTo>
                <a:lnTo>
                  <a:pt x="3646" y="3477"/>
                </a:lnTo>
                <a:lnTo>
                  <a:pt x="3613" y="3513"/>
                </a:lnTo>
                <a:lnTo>
                  <a:pt x="3583" y="3545"/>
                </a:lnTo>
                <a:lnTo>
                  <a:pt x="3549" y="3579"/>
                </a:lnTo>
                <a:lnTo>
                  <a:pt x="3516" y="3610"/>
                </a:lnTo>
                <a:lnTo>
                  <a:pt x="3482" y="3642"/>
                </a:lnTo>
                <a:lnTo>
                  <a:pt x="3446" y="3673"/>
                </a:lnTo>
                <a:lnTo>
                  <a:pt x="3410" y="3702"/>
                </a:lnTo>
                <a:lnTo>
                  <a:pt x="3374" y="3731"/>
                </a:lnTo>
                <a:lnTo>
                  <a:pt x="3338" y="3759"/>
                </a:lnTo>
                <a:lnTo>
                  <a:pt x="3300" y="3786"/>
                </a:lnTo>
                <a:lnTo>
                  <a:pt x="3260" y="3813"/>
                </a:lnTo>
                <a:lnTo>
                  <a:pt x="3221" y="3839"/>
                </a:lnTo>
                <a:lnTo>
                  <a:pt x="3181" y="3862"/>
                </a:lnTo>
                <a:lnTo>
                  <a:pt x="3141" y="3887"/>
                </a:lnTo>
                <a:lnTo>
                  <a:pt x="3100" y="3909"/>
                </a:lnTo>
                <a:lnTo>
                  <a:pt x="3059" y="3930"/>
                </a:lnTo>
                <a:lnTo>
                  <a:pt x="3017" y="3952"/>
                </a:lnTo>
                <a:lnTo>
                  <a:pt x="2974" y="3972"/>
                </a:lnTo>
                <a:lnTo>
                  <a:pt x="2931" y="3990"/>
                </a:lnTo>
                <a:lnTo>
                  <a:pt x="2888" y="4008"/>
                </a:lnTo>
                <a:lnTo>
                  <a:pt x="2842" y="4024"/>
                </a:lnTo>
                <a:lnTo>
                  <a:pt x="2797" y="4040"/>
                </a:lnTo>
                <a:lnTo>
                  <a:pt x="2752" y="4055"/>
                </a:lnTo>
                <a:lnTo>
                  <a:pt x="2707" y="4067"/>
                </a:lnTo>
                <a:lnTo>
                  <a:pt x="2661" y="4080"/>
                </a:lnTo>
                <a:lnTo>
                  <a:pt x="2614" y="4091"/>
                </a:lnTo>
                <a:lnTo>
                  <a:pt x="2567" y="4102"/>
                </a:lnTo>
                <a:lnTo>
                  <a:pt x="2520" y="4111"/>
                </a:lnTo>
                <a:lnTo>
                  <a:pt x="2473" y="4118"/>
                </a:lnTo>
                <a:lnTo>
                  <a:pt x="2425" y="4125"/>
                </a:lnTo>
                <a:lnTo>
                  <a:pt x="2376" y="4130"/>
                </a:lnTo>
                <a:lnTo>
                  <a:pt x="2327" y="4134"/>
                </a:lnTo>
                <a:lnTo>
                  <a:pt x="2279" y="4138"/>
                </a:lnTo>
                <a:lnTo>
                  <a:pt x="2230" y="4139"/>
                </a:lnTo>
                <a:lnTo>
                  <a:pt x="2180" y="4141"/>
                </a:lnTo>
                <a:lnTo>
                  <a:pt x="2180" y="4141"/>
                </a:lnTo>
                <a:lnTo>
                  <a:pt x="2131" y="4139"/>
                </a:lnTo>
                <a:lnTo>
                  <a:pt x="2081" y="4138"/>
                </a:lnTo>
                <a:lnTo>
                  <a:pt x="2032" y="4134"/>
                </a:lnTo>
                <a:lnTo>
                  <a:pt x="1983" y="4130"/>
                </a:lnTo>
                <a:lnTo>
                  <a:pt x="1935" y="4125"/>
                </a:lnTo>
                <a:lnTo>
                  <a:pt x="1888" y="4118"/>
                </a:lnTo>
                <a:lnTo>
                  <a:pt x="1839" y="4111"/>
                </a:lnTo>
                <a:lnTo>
                  <a:pt x="1792" y="4102"/>
                </a:lnTo>
                <a:lnTo>
                  <a:pt x="1747" y="4091"/>
                </a:lnTo>
                <a:lnTo>
                  <a:pt x="1700" y="4080"/>
                </a:lnTo>
                <a:lnTo>
                  <a:pt x="1655" y="4067"/>
                </a:lnTo>
                <a:lnTo>
                  <a:pt x="1609" y="4055"/>
                </a:lnTo>
                <a:lnTo>
                  <a:pt x="1565" y="4040"/>
                </a:lnTo>
                <a:lnTo>
                  <a:pt x="1520" y="4024"/>
                </a:lnTo>
                <a:lnTo>
                  <a:pt x="1477" y="4008"/>
                </a:lnTo>
                <a:lnTo>
                  <a:pt x="1434" y="3990"/>
                </a:lnTo>
                <a:lnTo>
                  <a:pt x="1391" y="3972"/>
                </a:lnTo>
                <a:lnTo>
                  <a:pt x="1349" y="3952"/>
                </a:lnTo>
                <a:lnTo>
                  <a:pt x="1306" y="3930"/>
                </a:lnTo>
                <a:lnTo>
                  <a:pt x="1266" y="3909"/>
                </a:lnTo>
                <a:lnTo>
                  <a:pt x="1225" y="3887"/>
                </a:lnTo>
                <a:lnTo>
                  <a:pt x="1185" y="3862"/>
                </a:lnTo>
                <a:lnTo>
                  <a:pt x="1146" y="3839"/>
                </a:lnTo>
                <a:lnTo>
                  <a:pt x="1108" y="3813"/>
                </a:lnTo>
                <a:lnTo>
                  <a:pt x="1070" y="3786"/>
                </a:lnTo>
                <a:lnTo>
                  <a:pt x="1032" y="3759"/>
                </a:lnTo>
                <a:lnTo>
                  <a:pt x="996" y="3731"/>
                </a:lnTo>
                <a:lnTo>
                  <a:pt x="960" y="3702"/>
                </a:lnTo>
                <a:lnTo>
                  <a:pt x="926" y="3673"/>
                </a:lnTo>
                <a:lnTo>
                  <a:pt x="892" y="3642"/>
                </a:lnTo>
                <a:lnTo>
                  <a:pt x="857" y="3610"/>
                </a:lnTo>
                <a:lnTo>
                  <a:pt x="825" y="3579"/>
                </a:lnTo>
                <a:lnTo>
                  <a:pt x="793" y="3545"/>
                </a:lnTo>
                <a:lnTo>
                  <a:pt x="762" y="3513"/>
                </a:lnTo>
                <a:lnTo>
                  <a:pt x="731" y="3477"/>
                </a:lnTo>
                <a:lnTo>
                  <a:pt x="701" y="3442"/>
                </a:lnTo>
                <a:lnTo>
                  <a:pt x="672" y="3406"/>
                </a:lnTo>
                <a:lnTo>
                  <a:pt x="645" y="3370"/>
                </a:lnTo>
                <a:lnTo>
                  <a:pt x="618" y="3332"/>
                </a:lnTo>
                <a:lnTo>
                  <a:pt x="591" y="3295"/>
                </a:lnTo>
                <a:lnTo>
                  <a:pt x="566" y="3255"/>
                </a:lnTo>
                <a:lnTo>
                  <a:pt x="542" y="3215"/>
                </a:lnTo>
                <a:lnTo>
                  <a:pt x="519" y="3176"/>
                </a:lnTo>
                <a:lnTo>
                  <a:pt x="495" y="3136"/>
                </a:lnTo>
                <a:lnTo>
                  <a:pt x="474" y="3095"/>
                </a:lnTo>
                <a:lnTo>
                  <a:pt x="454" y="3053"/>
                </a:lnTo>
                <a:lnTo>
                  <a:pt x="434" y="3010"/>
                </a:lnTo>
                <a:lnTo>
                  <a:pt x="414" y="2969"/>
                </a:lnTo>
                <a:lnTo>
                  <a:pt x="398" y="2924"/>
                </a:lnTo>
                <a:lnTo>
                  <a:pt x="380" y="2880"/>
                </a:lnTo>
                <a:lnTo>
                  <a:pt x="366" y="2835"/>
                </a:lnTo>
                <a:lnTo>
                  <a:pt x="351" y="2790"/>
                </a:lnTo>
                <a:lnTo>
                  <a:pt x="337" y="2745"/>
                </a:lnTo>
                <a:lnTo>
                  <a:pt x="326" y="2700"/>
                </a:lnTo>
                <a:lnTo>
                  <a:pt x="313" y="2653"/>
                </a:lnTo>
                <a:lnTo>
                  <a:pt x="304" y="2606"/>
                </a:lnTo>
                <a:lnTo>
                  <a:pt x="295" y="2560"/>
                </a:lnTo>
                <a:lnTo>
                  <a:pt x="286" y="2511"/>
                </a:lnTo>
                <a:lnTo>
                  <a:pt x="281" y="2464"/>
                </a:lnTo>
                <a:lnTo>
                  <a:pt x="276" y="2416"/>
                </a:lnTo>
                <a:lnTo>
                  <a:pt x="270" y="2367"/>
                </a:lnTo>
                <a:lnTo>
                  <a:pt x="268" y="2318"/>
                </a:lnTo>
                <a:lnTo>
                  <a:pt x="267" y="2268"/>
                </a:lnTo>
                <a:lnTo>
                  <a:pt x="265" y="2217"/>
                </a:lnTo>
                <a:lnTo>
                  <a:pt x="265" y="2217"/>
                </a:lnTo>
                <a:lnTo>
                  <a:pt x="267" y="2169"/>
                </a:lnTo>
                <a:lnTo>
                  <a:pt x="268" y="2118"/>
                </a:lnTo>
                <a:lnTo>
                  <a:pt x="270" y="2070"/>
                </a:lnTo>
                <a:lnTo>
                  <a:pt x="276" y="2021"/>
                </a:lnTo>
                <a:lnTo>
                  <a:pt x="281" y="1972"/>
                </a:lnTo>
                <a:lnTo>
                  <a:pt x="286" y="1924"/>
                </a:lnTo>
                <a:lnTo>
                  <a:pt x="295" y="1877"/>
                </a:lnTo>
                <a:lnTo>
                  <a:pt x="304" y="1828"/>
                </a:lnTo>
                <a:lnTo>
                  <a:pt x="313" y="1781"/>
                </a:lnTo>
                <a:lnTo>
                  <a:pt x="326" y="1735"/>
                </a:lnTo>
                <a:lnTo>
                  <a:pt x="337" y="1688"/>
                </a:lnTo>
                <a:lnTo>
                  <a:pt x="351" y="1643"/>
                </a:lnTo>
                <a:lnTo>
                  <a:pt x="366" y="1598"/>
                </a:lnTo>
                <a:lnTo>
                  <a:pt x="380" y="1553"/>
                </a:lnTo>
                <a:lnTo>
                  <a:pt x="398" y="1508"/>
                </a:lnTo>
                <a:lnTo>
                  <a:pt x="414" y="1464"/>
                </a:lnTo>
                <a:lnTo>
                  <a:pt x="434" y="1421"/>
                </a:lnTo>
                <a:lnTo>
                  <a:pt x="454" y="1378"/>
                </a:lnTo>
                <a:lnTo>
                  <a:pt x="474" y="1335"/>
                </a:lnTo>
                <a:lnTo>
                  <a:pt x="495" y="1293"/>
                </a:lnTo>
                <a:lnTo>
                  <a:pt x="519" y="1252"/>
                </a:lnTo>
                <a:lnTo>
                  <a:pt x="542" y="1212"/>
                </a:lnTo>
                <a:lnTo>
                  <a:pt x="566" y="1173"/>
                </a:lnTo>
                <a:lnTo>
                  <a:pt x="591" y="1133"/>
                </a:lnTo>
                <a:lnTo>
                  <a:pt x="618" y="1093"/>
                </a:lnTo>
                <a:lnTo>
                  <a:pt x="645" y="1056"/>
                </a:lnTo>
                <a:lnTo>
                  <a:pt x="672" y="1020"/>
                </a:lnTo>
                <a:lnTo>
                  <a:pt x="701" y="982"/>
                </a:lnTo>
                <a:lnTo>
                  <a:pt x="731" y="946"/>
                </a:lnTo>
                <a:lnTo>
                  <a:pt x="762" y="911"/>
                </a:lnTo>
                <a:lnTo>
                  <a:pt x="793" y="877"/>
                </a:lnTo>
                <a:lnTo>
                  <a:pt x="825" y="843"/>
                </a:lnTo>
                <a:lnTo>
                  <a:pt x="857" y="811"/>
                </a:lnTo>
                <a:lnTo>
                  <a:pt x="892" y="778"/>
                </a:lnTo>
                <a:lnTo>
                  <a:pt x="926" y="748"/>
                </a:lnTo>
                <a:lnTo>
                  <a:pt x="960" y="717"/>
                </a:lnTo>
                <a:lnTo>
                  <a:pt x="996" y="686"/>
                </a:lnTo>
                <a:lnTo>
                  <a:pt x="1032" y="657"/>
                </a:lnTo>
                <a:lnTo>
                  <a:pt x="1070" y="630"/>
                </a:lnTo>
                <a:lnTo>
                  <a:pt x="1108" y="603"/>
                </a:lnTo>
                <a:lnTo>
                  <a:pt x="1146" y="578"/>
                </a:lnTo>
                <a:lnTo>
                  <a:pt x="1185" y="553"/>
                </a:lnTo>
                <a:lnTo>
                  <a:pt x="1225" y="528"/>
                </a:lnTo>
                <a:lnTo>
                  <a:pt x="1266" y="504"/>
                </a:lnTo>
                <a:lnTo>
                  <a:pt x="1306" y="483"/>
                </a:lnTo>
                <a:lnTo>
                  <a:pt x="1349" y="461"/>
                </a:lnTo>
                <a:lnTo>
                  <a:pt x="1391" y="441"/>
                </a:lnTo>
                <a:lnTo>
                  <a:pt x="1434" y="422"/>
                </a:lnTo>
                <a:lnTo>
                  <a:pt x="1477" y="403"/>
                </a:lnTo>
                <a:lnTo>
                  <a:pt x="1520" y="387"/>
                </a:lnTo>
                <a:lnTo>
                  <a:pt x="1565" y="371"/>
                </a:lnTo>
                <a:lnTo>
                  <a:pt x="1609" y="355"/>
                </a:lnTo>
                <a:lnTo>
                  <a:pt x="1655" y="342"/>
                </a:lnTo>
                <a:lnTo>
                  <a:pt x="1700" y="330"/>
                </a:lnTo>
                <a:lnTo>
                  <a:pt x="1747" y="317"/>
                </a:lnTo>
                <a:lnTo>
                  <a:pt x="1792" y="306"/>
                </a:lnTo>
                <a:lnTo>
                  <a:pt x="1839" y="297"/>
                </a:lnTo>
                <a:lnTo>
                  <a:pt x="1888" y="290"/>
                </a:lnTo>
                <a:lnTo>
                  <a:pt x="1935" y="283"/>
                </a:lnTo>
                <a:lnTo>
                  <a:pt x="1983" y="277"/>
                </a:lnTo>
                <a:lnTo>
                  <a:pt x="2032" y="272"/>
                </a:lnTo>
                <a:lnTo>
                  <a:pt x="2081" y="268"/>
                </a:lnTo>
                <a:lnTo>
                  <a:pt x="2131" y="267"/>
                </a:lnTo>
                <a:lnTo>
                  <a:pt x="2180" y="267"/>
                </a:lnTo>
                <a:close/>
                <a:moveTo>
                  <a:pt x="2180" y="0"/>
                </a:moveTo>
                <a:lnTo>
                  <a:pt x="2180" y="0"/>
                </a:lnTo>
                <a:lnTo>
                  <a:pt x="2124" y="2"/>
                </a:lnTo>
                <a:lnTo>
                  <a:pt x="2068" y="4"/>
                </a:lnTo>
                <a:lnTo>
                  <a:pt x="2012" y="7"/>
                </a:lnTo>
                <a:lnTo>
                  <a:pt x="1956" y="13"/>
                </a:lnTo>
                <a:lnTo>
                  <a:pt x="1902" y="18"/>
                </a:lnTo>
                <a:lnTo>
                  <a:pt x="1846" y="25"/>
                </a:lnTo>
                <a:lnTo>
                  <a:pt x="1792" y="34"/>
                </a:lnTo>
                <a:lnTo>
                  <a:pt x="1740" y="45"/>
                </a:lnTo>
                <a:lnTo>
                  <a:pt x="1686" y="56"/>
                </a:lnTo>
                <a:lnTo>
                  <a:pt x="1634" y="68"/>
                </a:lnTo>
                <a:lnTo>
                  <a:pt x="1582" y="83"/>
                </a:lnTo>
                <a:lnTo>
                  <a:pt x="1529" y="99"/>
                </a:lnTo>
                <a:lnTo>
                  <a:pt x="1479" y="115"/>
                </a:lnTo>
                <a:lnTo>
                  <a:pt x="1428" y="133"/>
                </a:lnTo>
                <a:lnTo>
                  <a:pt x="1378" y="151"/>
                </a:lnTo>
                <a:lnTo>
                  <a:pt x="1329" y="173"/>
                </a:lnTo>
                <a:lnTo>
                  <a:pt x="1281" y="195"/>
                </a:lnTo>
                <a:lnTo>
                  <a:pt x="1234" y="216"/>
                </a:lnTo>
                <a:lnTo>
                  <a:pt x="1185" y="240"/>
                </a:lnTo>
                <a:lnTo>
                  <a:pt x="1138" y="265"/>
                </a:lnTo>
                <a:lnTo>
                  <a:pt x="1093" y="290"/>
                </a:lnTo>
                <a:lnTo>
                  <a:pt x="1048" y="317"/>
                </a:lnTo>
                <a:lnTo>
                  <a:pt x="1003" y="346"/>
                </a:lnTo>
                <a:lnTo>
                  <a:pt x="960" y="375"/>
                </a:lnTo>
                <a:lnTo>
                  <a:pt x="917" y="405"/>
                </a:lnTo>
                <a:lnTo>
                  <a:pt x="874" y="436"/>
                </a:lnTo>
                <a:lnTo>
                  <a:pt x="832" y="468"/>
                </a:lnTo>
                <a:lnTo>
                  <a:pt x="791" y="501"/>
                </a:lnTo>
                <a:lnTo>
                  <a:pt x="751" y="535"/>
                </a:lnTo>
                <a:lnTo>
                  <a:pt x="713" y="571"/>
                </a:lnTo>
                <a:lnTo>
                  <a:pt x="674" y="607"/>
                </a:lnTo>
                <a:lnTo>
                  <a:pt x="638" y="643"/>
                </a:lnTo>
                <a:lnTo>
                  <a:pt x="600" y="681"/>
                </a:lnTo>
                <a:lnTo>
                  <a:pt x="566" y="721"/>
                </a:lnTo>
                <a:lnTo>
                  <a:pt x="530" y="760"/>
                </a:lnTo>
                <a:lnTo>
                  <a:pt x="497" y="800"/>
                </a:lnTo>
                <a:lnTo>
                  <a:pt x="463" y="841"/>
                </a:lnTo>
                <a:lnTo>
                  <a:pt x="432" y="884"/>
                </a:lnTo>
                <a:lnTo>
                  <a:pt x="402" y="928"/>
                </a:lnTo>
                <a:lnTo>
                  <a:pt x="371" y="971"/>
                </a:lnTo>
                <a:lnTo>
                  <a:pt x="342" y="1016"/>
                </a:lnTo>
                <a:lnTo>
                  <a:pt x="315" y="1061"/>
                </a:lnTo>
                <a:lnTo>
                  <a:pt x="288" y="1106"/>
                </a:lnTo>
                <a:lnTo>
                  <a:pt x="263" y="1153"/>
                </a:lnTo>
                <a:lnTo>
                  <a:pt x="238" y="1201"/>
                </a:lnTo>
                <a:lnTo>
                  <a:pt x="214" y="1250"/>
                </a:lnTo>
                <a:lnTo>
                  <a:pt x="193" y="1299"/>
                </a:lnTo>
                <a:lnTo>
                  <a:pt x="171" y="1347"/>
                </a:lnTo>
                <a:lnTo>
                  <a:pt x="151" y="1398"/>
                </a:lnTo>
                <a:lnTo>
                  <a:pt x="131" y="1448"/>
                </a:lnTo>
                <a:lnTo>
                  <a:pt x="113" y="1500"/>
                </a:lnTo>
                <a:lnTo>
                  <a:pt x="97" y="1553"/>
                </a:lnTo>
                <a:lnTo>
                  <a:pt x="83" y="1605"/>
                </a:lnTo>
                <a:lnTo>
                  <a:pt x="68" y="1659"/>
                </a:lnTo>
                <a:lnTo>
                  <a:pt x="56" y="1711"/>
                </a:lnTo>
                <a:lnTo>
                  <a:pt x="45" y="1767"/>
                </a:lnTo>
                <a:lnTo>
                  <a:pt x="34" y="1821"/>
                </a:lnTo>
                <a:lnTo>
                  <a:pt x="25" y="1877"/>
                </a:lnTo>
                <a:lnTo>
                  <a:pt x="18" y="1933"/>
                </a:lnTo>
                <a:lnTo>
                  <a:pt x="11" y="1989"/>
                </a:lnTo>
                <a:lnTo>
                  <a:pt x="7" y="2046"/>
                </a:lnTo>
                <a:lnTo>
                  <a:pt x="4" y="2102"/>
                </a:lnTo>
                <a:lnTo>
                  <a:pt x="0" y="2160"/>
                </a:lnTo>
                <a:lnTo>
                  <a:pt x="0" y="2217"/>
                </a:lnTo>
                <a:lnTo>
                  <a:pt x="0" y="2217"/>
                </a:lnTo>
                <a:lnTo>
                  <a:pt x="0" y="2275"/>
                </a:lnTo>
                <a:lnTo>
                  <a:pt x="4" y="2331"/>
                </a:lnTo>
                <a:lnTo>
                  <a:pt x="7" y="2387"/>
                </a:lnTo>
                <a:lnTo>
                  <a:pt x="11" y="2443"/>
                </a:lnTo>
                <a:lnTo>
                  <a:pt x="18" y="2498"/>
                </a:lnTo>
                <a:lnTo>
                  <a:pt x="25" y="2552"/>
                </a:lnTo>
                <a:lnTo>
                  <a:pt x="34" y="2606"/>
                </a:lnTo>
                <a:lnTo>
                  <a:pt x="45" y="2661"/>
                </a:lnTo>
                <a:lnTo>
                  <a:pt x="56" y="2713"/>
                </a:lnTo>
                <a:lnTo>
                  <a:pt x="68" y="2767"/>
                </a:lnTo>
                <a:lnTo>
                  <a:pt x="83" y="2819"/>
                </a:lnTo>
                <a:lnTo>
                  <a:pt x="97" y="2869"/>
                </a:lnTo>
                <a:lnTo>
                  <a:pt x="113" y="2922"/>
                </a:lnTo>
                <a:lnTo>
                  <a:pt x="131" y="2972"/>
                </a:lnTo>
                <a:lnTo>
                  <a:pt x="151" y="3023"/>
                </a:lnTo>
                <a:lnTo>
                  <a:pt x="171" y="3071"/>
                </a:lnTo>
                <a:lnTo>
                  <a:pt x="193" y="3120"/>
                </a:lnTo>
                <a:lnTo>
                  <a:pt x="214" y="3169"/>
                </a:lnTo>
                <a:lnTo>
                  <a:pt x="238" y="3215"/>
                </a:lnTo>
                <a:lnTo>
                  <a:pt x="263" y="3262"/>
                </a:lnTo>
                <a:lnTo>
                  <a:pt x="288" y="3309"/>
                </a:lnTo>
                <a:lnTo>
                  <a:pt x="315" y="3354"/>
                </a:lnTo>
                <a:lnTo>
                  <a:pt x="342" y="3399"/>
                </a:lnTo>
                <a:lnTo>
                  <a:pt x="371" y="3444"/>
                </a:lnTo>
                <a:lnTo>
                  <a:pt x="402" y="3487"/>
                </a:lnTo>
                <a:lnTo>
                  <a:pt x="432" y="3529"/>
                </a:lnTo>
                <a:lnTo>
                  <a:pt x="463" y="3570"/>
                </a:lnTo>
                <a:lnTo>
                  <a:pt x="497" y="3612"/>
                </a:lnTo>
                <a:lnTo>
                  <a:pt x="530" y="3651"/>
                </a:lnTo>
                <a:lnTo>
                  <a:pt x="566" y="3691"/>
                </a:lnTo>
                <a:lnTo>
                  <a:pt x="600" y="3729"/>
                </a:lnTo>
                <a:lnTo>
                  <a:pt x="638" y="3767"/>
                </a:lnTo>
                <a:lnTo>
                  <a:pt x="674" y="3804"/>
                </a:lnTo>
                <a:lnTo>
                  <a:pt x="713" y="3839"/>
                </a:lnTo>
                <a:lnTo>
                  <a:pt x="751" y="3875"/>
                </a:lnTo>
                <a:lnTo>
                  <a:pt x="791" y="3909"/>
                </a:lnTo>
                <a:lnTo>
                  <a:pt x="832" y="3941"/>
                </a:lnTo>
                <a:lnTo>
                  <a:pt x="874" y="3974"/>
                </a:lnTo>
                <a:lnTo>
                  <a:pt x="917" y="4004"/>
                </a:lnTo>
                <a:lnTo>
                  <a:pt x="960" y="4033"/>
                </a:lnTo>
                <a:lnTo>
                  <a:pt x="1003" y="4062"/>
                </a:lnTo>
                <a:lnTo>
                  <a:pt x="1048" y="4091"/>
                </a:lnTo>
                <a:lnTo>
                  <a:pt x="1093" y="4118"/>
                </a:lnTo>
                <a:lnTo>
                  <a:pt x="1138" y="4143"/>
                </a:lnTo>
                <a:lnTo>
                  <a:pt x="1185" y="4168"/>
                </a:lnTo>
                <a:lnTo>
                  <a:pt x="1234" y="4192"/>
                </a:lnTo>
                <a:lnTo>
                  <a:pt x="1281" y="4213"/>
                </a:lnTo>
                <a:lnTo>
                  <a:pt x="1329" y="4235"/>
                </a:lnTo>
                <a:lnTo>
                  <a:pt x="1378" y="4255"/>
                </a:lnTo>
                <a:lnTo>
                  <a:pt x="1428" y="4275"/>
                </a:lnTo>
                <a:lnTo>
                  <a:pt x="1479" y="4293"/>
                </a:lnTo>
                <a:lnTo>
                  <a:pt x="1529" y="4309"/>
                </a:lnTo>
                <a:lnTo>
                  <a:pt x="1582" y="4323"/>
                </a:lnTo>
                <a:lnTo>
                  <a:pt x="1634" y="4338"/>
                </a:lnTo>
                <a:lnTo>
                  <a:pt x="1686" y="4350"/>
                </a:lnTo>
                <a:lnTo>
                  <a:pt x="1740" y="4363"/>
                </a:lnTo>
                <a:lnTo>
                  <a:pt x="1792" y="4372"/>
                </a:lnTo>
                <a:lnTo>
                  <a:pt x="1846" y="4381"/>
                </a:lnTo>
                <a:lnTo>
                  <a:pt x="1902" y="4388"/>
                </a:lnTo>
                <a:lnTo>
                  <a:pt x="1956" y="4395"/>
                </a:lnTo>
                <a:lnTo>
                  <a:pt x="2012" y="4401"/>
                </a:lnTo>
                <a:lnTo>
                  <a:pt x="2068" y="4404"/>
                </a:lnTo>
                <a:lnTo>
                  <a:pt x="2124" y="4406"/>
                </a:lnTo>
                <a:lnTo>
                  <a:pt x="2180" y="4406"/>
                </a:lnTo>
                <a:lnTo>
                  <a:pt x="2180" y="4406"/>
                </a:lnTo>
                <a:lnTo>
                  <a:pt x="2237" y="4406"/>
                </a:lnTo>
                <a:lnTo>
                  <a:pt x="2295" y="4404"/>
                </a:lnTo>
                <a:lnTo>
                  <a:pt x="2353" y="4401"/>
                </a:lnTo>
                <a:lnTo>
                  <a:pt x="2408" y="4395"/>
                </a:lnTo>
                <a:lnTo>
                  <a:pt x="2464" y="4388"/>
                </a:lnTo>
                <a:lnTo>
                  <a:pt x="2520" y="4381"/>
                </a:lnTo>
                <a:lnTo>
                  <a:pt x="2576" y="4372"/>
                </a:lnTo>
                <a:lnTo>
                  <a:pt x="2630" y="4363"/>
                </a:lnTo>
                <a:lnTo>
                  <a:pt x="2684" y="4350"/>
                </a:lnTo>
                <a:lnTo>
                  <a:pt x="2738" y="4338"/>
                </a:lnTo>
                <a:lnTo>
                  <a:pt x="2790" y="4323"/>
                </a:lnTo>
                <a:lnTo>
                  <a:pt x="2842" y="4309"/>
                </a:lnTo>
                <a:lnTo>
                  <a:pt x="2895" y="4293"/>
                </a:lnTo>
                <a:lnTo>
                  <a:pt x="2947" y="4275"/>
                </a:lnTo>
                <a:lnTo>
                  <a:pt x="2997" y="4255"/>
                </a:lnTo>
                <a:lnTo>
                  <a:pt x="3046" y="4235"/>
                </a:lnTo>
                <a:lnTo>
                  <a:pt x="3096" y="4213"/>
                </a:lnTo>
                <a:lnTo>
                  <a:pt x="3145" y="4192"/>
                </a:lnTo>
                <a:lnTo>
                  <a:pt x="3194" y="4168"/>
                </a:lnTo>
                <a:lnTo>
                  <a:pt x="3241" y="4143"/>
                </a:lnTo>
                <a:lnTo>
                  <a:pt x="3287" y="4118"/>
                </a:lnTo>
                <a:lnTo>
                  <a:pt x="3332" y="4091"/>
                </a:lnTo>
                <a:lnTo>
                  <a:pt x="3377" y="4062"/>
                </a:lnTo>
                <a:lnTo>
                  <a:pt x="3422" y="4033"/>
                </a:lnTo>
                <a:lnTo>
                  <a:pt x="3466" y="4004"/>
                </a:lnTo>
                <a:lnTo>
                  <a:pt x="3509" y="3974"/>
                </a:lnTo>
                <a:lnTo>
                  <a:pt x="3550" y="3941"/>
                </a:lnTo>
                <a:lnTo>
                  <a:pt x="3592" y="3909"/>
                </a:lnTo>
                <a:lnTo>
                  <a:pt x="3631" y="3875"/>
                </a:lnTo>
                <a:lnTo>
                  <a:pt x="3671" y="3839"/>
                </a:lnTo>
                <a:lnTo>
                  <a:pt x="3711" y="3804"/>
                </a:lnTo>
                <a:lnTo>
                  <a:pt x="3749" y="3767"/>
                </a:lnTo>
                <a:lnTo>
                  <a:pt x="3785" y="3729"/>
                </a:lnTo>
                <a:lnTo>
                  <a:pt x="3821" y="3691"/>
                </a:lnTo>
                <a:lnTo>
                  <a:pt x="3857" y="3651"/>
                </a:lnTo>
                <a:lnTo>
                  <a:pt x="3889" y="3612"/>
                </a:lnTo>
                <a:lnTo>
                  <a:pt x="3923" y="3570"/>
                </a:lnTo>
                <a:lnTo>
                  <a:pt x="3956" y="3529"/>
                </a:lnTo>
                <a:lnTo>
                  <a:pt x="3986" y="3487"/>
                </a:lnTo>
                <a:lnTo>
                  <a:pt x="4015" y="3444"/>
                </a:lnTo>
                <a:lnTo>
                  <a:pt x="4046" y="3399"/>
                </a:lnTo>
                <a:lnTo>
                  <a:pt x="4073" y="3354"/>
                </a:lnTo>
                <a:lnTo>
                  <a:pt x="4100" y="3309"/>
                </a:lnTo>
                <a:lnTo>
                  <a:pt x="4125" y="3262"/>
                </a:lnTo>
                <a:lnTo>
                  <a:pt x="4150" y="3215"/>
                </a:lnTo>
                <a:lnTo>
                  <a:pt x="4174" y="3169"/>
                </a:lnTo>
                <a:lnTo>
                  <a:pt x="4197" y="3120"/>
                </a:lnTo>
                <a:lnTo>
                  <a:pt x="4217" y="3071"/>
                </a:lnTo>
                <a:lnTo>
                  <a:pt x="4238" y="3023"/>
                </a:lnTo>
                <a:lnTo>
                  <a:pt x="4257" y="2972"/>
                </a:lnTo>
                <a:lnTo>
                  <a:pt x="4275" y="2922"/>
                </a:lnTo>
                <a:lnTo>
                  <a:pt x="4291" y="2869"/>
                </a:lnTo>
                <a:lnTo>
                  <a:pt x="4307" y="2819"/>
                </a:lnTo>
                <a:lnTo>
                  <a:pt x="4320" y="2767"/>
                </a:lnTo>
                <a:lnTo>
                  <a:pt x="4334" y="2713"/>
                </a:lnTo>
                <a:lnTo>
                  <a:pt x="4345" y="2661"/>
                </a:lnTo>
                <a:lnTo>
                  <a:pt x="4356" y="2606"/>
                </a:lnTo>
                <a:lnTo>
                  <a:pt x="4365" y="2552"/>
                </a:lnTo>
                <a:lnTo>
                  <a:pt x="4372" y="2498"/>
                </a:lnTo>
                <a:lnTo>
                  <a:pt x="4377" y="2443"/>
                </a:lnTo>
                <a:lnTo>
                  <a:pt x="4383" y="2387"/>
                </a:lnTo>
                <a:lnTo>
                  <a:pt x="4386" y="2331"/>
                </a:lnTo>
                <a:lnTo>
                  <a:pt x="4388" y="2275"/>
                </a:lnTo>
                <a:lnTo>
                  <a:pt x="4388" y="2217"/>
                </a:lnTo>
                <a:lnTo>
                  <a:pt x="4388" y="2217"/>
                </a:lnTo>
                <a:lnTo>
                  <a:pt x="4388" y="2160"/>
                </a:lnTo>
                <a:lnTo>
                  <a:pt x="4386" y="2102"/>
                </a:lnTo>
                <a:lnTo>
                  <a:pt x="4383" y="2046"/>
                </a:lnTo>
                <a:lnTo>
                  <a:pt x="4377" y="1989"/>
                </a:lnTo>
                <a:lnTo>
                  <a:pt x="4372" y="1933"/>
                </a:lnTo>
                <a:lnTo>
                  <a:pt x="4365" y="1877"/>
                </a:lnTo>
                <a:lnTo>
                  <a:pt x="4356" y="1821"/>
                </a:lnTo>
                <a:lnTo>
                  <a:pt x="4345" y="1767"/>
                </a:lnTo>
                <a:lnTo>
                  <a:pt x="4334" y="1711"/>
                </a:lnTo>
                <a:lnTo>
                  <a:pt x="4320" y="1659"/>
                </a:lnTo>
                <a:lnTo>
                  <a:pt x="4307" y="1605"/>
                </a:lnTo>
                <a:lnTo>
                  <a:pt x="4291" y="1553"/>
                </a:lnTo>
                <a:lnTo>
                  <a:pt x="4275" y="1500"/>
                </a:lnTo>
                <a:lnTo>
                  <a:pt x="4257" y="1448"/>
                </a:lnTo>
                <a:lnTo>
                  <a:pt x="4238" y="1398"/>
                </a:lnTo>
                <a:lnTo>
                  <a:pt x="4217" y="1347"/>
                </a:lnTo>
                <a:lnTo>
                  <a:pt x="4197" y="1299"/>
                </a:lnTo>
                <a:lnTo>
                  <a:pt x="4174" y="1250"/>
                </a:lnTo>
                <a:lnTo>
                  <a:pt x="4150" y="1201"/>
                </a:lnTo>
                <a:lnTo>
                  <a:pt x="4125" y="1153"/>
                </a:lnTo>
                <a:lnTo>
                  <a:pt x="4100" y="1106"/>
                </a:lnTo>
                <a:lnTo>
                  <a:pt x="4073" y="1061"/>
                </a:lnTo>
                <a:lnTo>
                  <a:pt x="4046" y="1016"/>
                </a:lnTo>
                <a:lnTo>
                  <a:pt x="4015" y="971"/>
                </a:lnTo>
                <a:lnTo>
                  <a:pt x="3986" y="928"/>
                </a:lnTo>
                <a:lnTo>
                  <a:pt x="3956" y="884"/>
                </a:lnTo>
                <a:lnTo>
                  <a:pt x="3923" y="841"/>
                </a:lnTo>
                <a:lnTo>
                  <a:pt x="3889" y="800"/>
                </a:lnTo>
                <a:lnTo>
                  <a:pt x="3857" y="760"/>
                </a:lnTo>
                <a:lnTo>
                  <a:pt x="3821" y="721"/>
                </a:lnTo>
                <a:lnTo>
                  <a:pt x="3785" y="681"/>
                </a:lnTo>
                <a:lnTo>
                  <a:pt x="3749" y="643"/>
                </a:lnTo>
                <a:lnTo>
                  <a:pt x="3711" y="607"/>
                </a:lnTo>
                <a:lnTo>
                  <a:pt x="3671" y="571"/>
                </a:lnTo>
                <a:lnTo>
                  <a:pt x="3631" y="535"/>
                </a:lnTo>
                <a:lnTo>
                  <a:pt x="3592" y="501"/>
                </a:lnTo>
                <a:lnTo>
                  <a:pt x="3550" y="468"/>
                </a:lnTo>
                <a:lnTo>
                  <a:pt x="3509" y="436"/>
                </a:lnTo>
                <a:lnTo>
                  <a:pt x="3466" y="405"/>
                </a:lnTo>
                <a:lnTo>
                  <a:pt x="3422" y="375"/>
                </a:lnTo>
                <a:lnTo>
                  <a:pt x="3377" y="346"/>
                </a:lnTo>
                <a:lnTo>
                  <a:pt x="3332" y="317"/>
                </a:lnTo>
                <a:lnTo>
                  <a:pt x="3287" y="290"/>
                </a:lnTo>
                <a:lnTo>
                  <a:pt x="3241" y="265"/>
                </a:lnTo>
                <a:lnTo>
                  <a:pt x="3194" y="240"/>
                </a:lnTo>
                <a:lnTo>
                  <a:pt x="3145" y="216"/>
                </a:lnTo>
                <a:lnTo>
                  <a:pt x="3096" y="195"/>
                </a:lnTo>
                <a:lnTo>
                  <a:pt x="3046" y="173"/>
                </a:lnTo>
                <a:lnTo>
                  <a:pt x="2997" y="151"/>
                </a:lnTo>
                <a:lnTo>
                  <a:pt x="2947" y="133"/>
                </a:lnTo>
                <a:lnTo>
                  <a:pt x="2895" y="115"/>
                </a:lnTo>
                <a:lnTo>
                  <a:pt x="2842" y="99"/>
                </a:lnTo>
                <a:lnTo>
                  <a:pt x="2790" y="83"/>
                </a:lnTo>
                <a:lnTo>
                  <a:pt x="2738" y="68"/>
                </a:lnTo>
                <a:lnTo>
                  <a:pt x="2684" y="56"/>
                </a:lnTo>
                <a:lnTo>
                  <a:pt x="2630" y="45"/>
                </a:lnTo>
                <a:lnTo>
                  <a:pt x="2576" y="34"/>
                </a:lnTo>
                <a:lnTo>
                  <a:pt x="2520" y="25"/>
                </a:lnTo>
                <a:lnTo>
                  <a:pt x="2464" y="18"/>
                </a:lnTo>
                <a:lnTo>
                  <a:pt x="2408" y="13"/>
                </a:lnTo>
                <a:lnTo>
                  <a:pt x="2353" y="7"/>
                </a:lnTo>
                <a:lnTo>
                  <a:pt x="2295" y="4"/>
                </a:lnTo>
                <a:lnTo>
                  <a:pt x="2237" y="2"/>
                </a:lnTo>
                <a:lnTo>
                  <a:pt x="2180" y="0"/>
                </a:lnTo>
                <a:close/>
              </a:path>
            </a:pathLst>
          </a:custGeom>
          <a:solidFill>
            <a:srgbClr val="FFFFFF"/>
          </a:solidFill>
          <a:ln>
            <a:noFill/>
          </a:ln>
        </p:spPr>
        <p:txBody>
          <a:bodyPr vert="horz" wrap="square" lIns="87835" tIns="43917" rIns="87835" bIns="43917" numCol="1" anchor="t" anchorCtr="0" compatLnSpc="1">
            <a:prstTxWarp prst="textNoShape">
              <a:avLst/>
            </a:prstTxWarp>
          </a:bodyP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840953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childTnLst>
                                </p:cTn>
                              </p:par>
                              <p:par>
                                <p:cTn id="8" presetID="35" presetClass="path" presetSubtype="0" decel="100000" fill="hold" grpId="1" nodeType="withEffect">
                                  <p:stCondLst>
                                    <p:cond delay="0"/>
                                  </p:stCondLst>
                                  <p:childTnLst>
                                    <p:animMotion origin="layout" path="M -0.05547 0.00023 L 3.75E-6 0.00023 " pathEditMode="relative" rAng="0" ptsTypes="AA">
                                      <p:cBhvr>
                                        <p:cTn id="9" dur="800" fill="hold"/>
                                        <p:tgtEl>
                                          <p:spTgt spid="8"/>
                                        </p:tgtEl>
                                        <p:attrNameLst>
                                          <p:attrName>ppt_x</p:attrName>
                                          <p:attrName>ppt_y</p:attrName>
                                        </p:attrNameLst>
                                      </p:cBhvr>
                                      <p:rCtr x="2773" y="0"/>
                                    </p:animMotion>
                                  </p:childTnLst>
                                </p:cTn>
                              </p:par>
                              <p:par>
                                <p:cTn id="10" presetID="10" presetClass="entr" presetSubtype="0" fill="hold" grpId="0" nodeType="withEffect">
                                  <p:stCondLst>
                                    <p:cond delay="8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600"/>
                                        <p:tgtEl>
                                          <p:spTgt spid="7"/>
                                        </p:tgtEl>
                                      </p:cBhvr>
                                    </p:animEffect>
                                  </p:childTnLst>
                                </p:cTn>
                              </p:par>
                              <p:par>
                                <p:cTn id="13" presetID="35" presetClass="path" presetSubtype="0" decel="100000" fill="hold" grpId="1" nodeType="withEffect">
                                  <p:stCondLst>
                                    <p:cond delay="600"/>
                                  </p:stCondLst>
                                  <p:childTnLst>
                                    <p:animMotion origin="layout" path="M -0.05547 0.00023 L 3.125E-6 0.00023 " pathEditMode="relative" rAng="0" ptsTypes="AA">
                                      <p:cBhvr>
                                        <p:cTn id="14" dur="800" fill="hold"/>
                                        <p:tgtEl>
                                          <p:spTgt spid="7"/>
                                        </p:tgtEl>
                                        <p:attrNameLst>
                                          <p:attrName>ppt_x</p:attrName>
                                          <p:attrName>ppt_y</p:attrName>
                                        </p:attrNameLst>
                                      </p:cBhvr>
                                      <p:rCtr x="2773" y="0"/>
                                    </p:animMotion>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250" fill="hold"/>
                                        <p:tgtEl>
                                          <p:spTgt spid="9"/>
                                        </p:tgtEl>
                                        <p:attrNameLst>
                                          <p:attrName>ppt_w</p:attrName>
                                        </p:attrNameLst>
                                      </p:cBhvr>
                                      <p:tavLst>
                                        <p:tav tm="0">
                                          <p:val>
                                            <p:fltVal val="0"/>
                                          </p:val>
                                        </p:tav>
                                        <p:tav tm="100000">
                                          <p:val>
                                            <p:strVal val="#ppt_w"/>
                                          </p:val>
                                        </p:tav>
                                      </p:tavLst>
                                    </p:anim>
                                    <p:anim calcmode="lin" valueType="num">
                                      <p:cBhvr>
                                        <p:cTn id="18" dur="250" fill="hold"/>
                                        <p:tgtEl>
                                          <p:spTgt spid="9"/>
                                        </p:tgtEl>
                                        <p:attrNameLst>
                                          <p:attrName>ppt_h</p:attrName>
                                        </p:attrNameLst>
                                      </p:cBhvr>
                                      <p:tavLst>
                                        <p:tav tm="0">
                                          <p:val>
                                            <p:fltVal val="0"/>
                                          </p:val>
                                        </p:tav>
                                        <p:tav tm="100000">
                                          <p:val>
                                            <p:strVal val="#ppt_h"/>
                                          </p:val>
                                        </p:tav>
                                      </p:tavLst>
                                    </p:anim>
                                    <p:animEffect transition="in" filter="fade">
                                      <p:cBhvr>
                                        <p:cTn id="19" dur="250"/>
                                        <p:tgtEl>
                                          <p:spTgt spid="9"/>
                                        </p:tgtEl>
                                      </p:cBhvr>
                                    </p:animEffect>
                                  </p:childTnLst>
                                </p:cTn>
                              </p:par>
                              <p:par>
                                <p:cTn id="20" presetID="6" presetClass="emph" presetSubtype="0" decel="100000" fill="hold" nodeType="withEffect">
                                  <p:stCondLst>
                                    <p:cond delay="200"/>
                                  </p:stCondLst>
                                  <p:childTnLst>
                                    <p:animScale>
                                      <p:cBhvr>
                                        <p:cTn id="21" dur="250" fill="hold"/>
                                        <p:tgtEl>
                                          <p:spTgt spid="9"/>
                                        </p:tgtEl>
                                      </p:cBhvr>
                                      <p:by x="110000" y="110000"/>
                                    </p:animScale>
                                  </p:childTnLst>
                                </p:cTn>
                              </p:par>
                              <p:par>
                                <p:cTn id="22" presetID="6" presetClass="emph" presetSubtype="0" decel="100000" fill="hold" nodeType="withEffect">
                                  <p:stCondLst>
                                    <p:cond delay="300"/>
                                  </p:stCondLst>
                                  <p:childTnLst>
                                    <p:animScale>
                                      <p:cBhvr>
                                        <p:cTn id="23" dur="250" fill="hold"/>
                                        <p:tgtEl>
                                          <p:spTgt spid="9"/>
                                        </p:tgtEl>
                                      </p:cBhvr>
                                      <p:by x="91000" y="91000"/>
                                    </p:animScale>
                                  </p:childTnLst>
                                </p:cTn>
                              </p:par>
                              <p:par>
                                <p:cTn id="24" presetID="53" presetClass="entr" presetSubtype="16" fill="hold" nodeType="withEffect">
                                  <p:stCondLst>
                                    <p:cond delay="600"/>
                                  </p:stCondLst>
                                  <p:childTnLst>
                                    <p:set>
                                      <p:cBhvr>
                                        <p:cTn id="25" dur="1" fill="hold">
                                          <p:stCondLst>
                                            <p:cond delay="0"/>
                                          </p:stCondLst>
                                        </p:cTn>
                                        <p:tgtEl>
                                          <p:spTgt spid="12"/>
                                        </p:tgtEl>
                                        <p:attrNameLst>
                                          <p:attrName>style.visibility</p:attrName>
                                        </p:attrNameLst>
                                      </p:cBhvr>
                                      <p:to>
                                        <p:strVal val="visible"/>
                                      </p:to>
                                    </p:set>
                                    <p:anim calcmode="lin" valueType="num">
                                      <p:cBhvr>
                                        <p:cTn id="26" dur="250" fill="hold"/>
                                        <p:tgtEl>
                                          <p:spTgt spid="12"/>
                                        </p:tgtEl>
                                        <p:attrNameLst>
                                          <p:attrName>ppt_w</p:attrName>
                                        </p:attrNameLst>
                                      </p:cBhvr>
                                      <p:tavLst>
                                        <p:tav tm="0">
                                          <p:val>
                                            <p:fltVal val="0"/>
                                          </p:val>
                                        </p:tav>
                                        <p:tav tm="100000">
                                          <p:val>
                                            <p:strVal val="#ppt_w"/>
                                          </p:val>
                                        </p:tav>
                                      </p:tavLst>
                                    </p:anim>
                                    <p:anim calcmode="lin" valueType="num">
                                      <p:cBhvr>
                                        <p:cTn id="27" dur="250" fill="hold"/>
                                        <p:tgtEl>
                                          <p:spTgt spid="12"/>
                                        </p:tgtEl>
                                        <p:attrNameLst>
                                          <p:attrName>ppt_h</p:attrName>
                                        </p:attrNameLst>
                                      </p:cBhvr>
                                      <p:tavLst>
                                        <p:tav tm="0">
                                          <p:val>
                                            <p:fltVal val="0"/>
                                          </p:val>
                                        </p:tav>
                                        <p:tav tm="100000">
                                          <p:val>
                                            <p:strVal val="#ppt_h"/>
                                          </p:val>
                                        </p:tav>
                                      </p:tavLst>
                                    </p:anim>
                                    <p:animEffect transition="in" filter="fade">
                                      <p:cBhvr>
                                        <p:cTn id="28" dur="250"/>
                                        <p:tgtEl>
                                          <p:spTgt spid="12"/>
                                        </p:tgtEl>
                                      </p:cBhvr>
                                    </p:animEffect>
                                  </p:childTnLst>
                                </p:cTn>
                              </p:par>
                              <p:par>
                                <p:cTn id="29" presetID="6" presetClass="emph" presetSubtype="0" decel="100000" fill="hold" nodeType="withEffect">
                                  <p:stCondLst>
                                    <p:cond delay="800"/>
                                  </p:stCondLst>
                                  <p:childTnLst>
                                    <p:animScale>
                                      <p:cBhvr>
                                        <p:cTn id="30" dur="250" fill="hold"/>
                                        <p:tgtEl>
                                          <p:spTgt spid="12"/>
                                        </p:tgtEl>
                                      </p:cBhvr>
                                      <p:by x="110000" y="110000"/>
                                    </p:animScale>
                                  </p:childTnLst>
                                </p:cTn>
                              </p:par>
                              <p:par>
                                <p:cTn id="31" presetID="6" presetClass="emph" presetSubtype="0" decel="100000" fill="hold" nodeType="withEffect">
                                  <p:stCondLst>
                                    <p:cond delay="900"/>
                                  </p:stCondLst>
                                  <p:childTnLst>
                                    <p:animScale>
                                      <p:cBhvr>
                                        <p:cTn id="32" dur="250" fill="hold"/>
                                        <p:tgtEl>
                                          <p:spTgt spid="12"/>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3"/>
          <p:cNvSpPr txBox="1">
            <a:spLocks/>
          </p:cNvSpPr>
          <p:nvPr/>
        </p:nvSpPr>
        <p:spPr>
          <a:xfrm>
            <a:off x="75607" y="136918"/>
            <a:ext cx="11914676" cy="899409"/>
          </a:xfrm>
          <a:prstGeom prst="rect">
            <a:avLst/>
          </a:prstGeom>
        </p:spPr>
        <p:txBody>
          <a:bodyPr anchor="ct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tab pos="3372790" algn="l"/>
              </a:tabLst>
              <a:defRPr/>
            </a:pPr>
            <a:r>
              <a:rPr kumimoji="0" lang="en-US" sz="3200" b="1" i="0" u="none" strike="noStrike" kern="1200" cap="none" spc="-100" normalizeH="0" baseline="0" noProof="0">
                <a:ln w="3175">
                  <a:noFill/>
                </a:ln>
                <a:gradFill>
                  <a:gsLst>
                    <a:gs pos="1250">
                      <a:srgbClr val="00188F"/>
                    </a:gs>
                    <a:gs pos="100000">
                      <a:srgbClr val="00188F"/>
                    </a:gs>
                  </a:gsLst>
                  <a:lin ang="5400000" scaled="0"/>
                </a:gradFill>
                <a:effectLst/>
                <a:uLnTx/>
                <a:uFillTx/>
                <a:latin typeface="Britannic Bold" panose="020B0903060703020204" pitchFamily="34" charset="0"/>
                <a:ea typeface="+mn-ea"/>
                <a:cs typeface="Segoe UI Semilight" panose="020B0402040204020203" pitchFamily="34" charset="0"/>
              </a:rPr>
              <a:t>             </a:t>
            </a:r>
            <a:endParaRPr kumimoji="0" lang="en-US" sz="3000" b="1" i="0" u="none" strike="noStrike" kern="1200" cap="none" spc="-100" normalizeH="0" baseline="0" noProof="0">
              <a:ln w="3175">
                <a:noFill/>
              </a:ln>
              <a:gradFill>
                <a:gsLst>
                  <a:gs pos="1250">
                    <a:srgbClr val="FE0000"/>
                  </a:gs>
                  <a:gs pos="100000">
                    <a:srgbClr val="FE000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7576"/>
          <a:stretch/>
        </p:blipFill>
        <p:spPr>
          <a:xfrm>
            <a:off x="242256" y="87317"/>
            <a:ext cx="2871518" cy="877179"/>
          </a:xfrm>
          <a:prstGeom prst="rect">
            <a:avLst/>
          </a:prstGeom>
        </p:spPr>
      </p:pic>
      <p:sp>
        <p:nvSpPr>
          <p:cNvPr id="39" name="Rectangle 38"/>
          <p:cNvSpPr/>
          <p:nvPr/>
        </p:nvSpPr>
        <p:spPr>
          <a:xfrm>
            <a:off x="154055" y="683780"/>
            <a:ext cx="3223054" cy="437622"/>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dirty="0">
                <a:ln w="3175">
                  <a:noFill/>
                </a:ln>
                <a:gradFill>
                  <a:gsLst>
                    <a:gs pos="1250">
                      <a:srgbClr val="D2D2D2">
                        <a:lumMod val="10000"/>
                      </a:srgbClr>
                    </a:gs>
                    <a:gs pos="100000">
                      <a:srgbClr val="D2D2D2">
                        <a:lumMod val="10000"/>
                      </a:srgbClr>
                    </a:gs>
                  </a:gsLst>
                  <a:lin ang="5400000" scaled="0"/>
                </a:gradFill>
                <a:effectLst/>
                <a:uLnTx/>
                <a:uFillTx/>
                <a:latin typeface="Segoe UI Semilight" panose="020B0402040204020203" pitchFamily="34" charset="0"/>
                <a:ea typeface="+mn-ea"/>
                <a:cs typeface="Segoe UI Semilight" panose="020B0402040204020203" pitchFamily="34" charset="0"/>
              </a:rPr>
              <a:t>GYUHO “Cow Step” Service</a:t>
            </a:r>
          </a:p>
        </p:txBody>
      </p:sp>
      <p:pic>
        <p:nvPicPr>
          <p:cNvPr id="2" name="Picture 1">
            <a:extLst>
              <a:ext uri="{FF2B5EF4-FFF2-40B4-BE49-F238E27FC236}">
                <a16:creationId xmlns:a16="http://schemas.microsoft.com/office/drawing/2014/main" id="{70A60CD9-FE9D-4545-8412-77EAEF6AD3B3}"/>
              </a:ext>
            </a:extLst>
          </p:cNvPr>
          <p:cNvPicPr>
            <a:picLocks noChangeAspect="1"/>
          </p:cNvPicPr>
          <p:nvPr/>
        </p:nvPicPr>
        <p:blipFill>
          <a:blip r:embed="rId4"/>
          <a:stretch>
            <a:fillRect/>
          </a:stretch>
        </p:blipFill>
        <p:spPr>
          <a:xfrm>
            <a:off x="242256" y="1085928"/>
            <a:ext cx="11652543" cy="5813688"/>
          </a:xfrm>
          <a:prstGeom prst="rect">
            <a:avLst/>
          </a:prstGeom>
        </p:spPr>
      </p:pic>
    </p:spTree>
    <p:extLst>
      <p:ext uri="{BB962C8B-B14F-4D97-AF65-F5344CB8AC3E}">
        <p14:creationId xmlns:p14="http://schemas.microsoft.com/office/powerpoint/2010/main" val="150384209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BBAF7219-A224-7C4D-90A4-1460BC2229CE}"/>
              </a:ext>
            </a:extLst>
          </p:cNvPr>
          <p:cNvSpPr/>
          <p:nvPr/>
        </p:nvSpPr>
        <p:spPr bwMode="auto">
          <a:xfrm>
            <a:off x="0" y="0"/>
            <a:ext cx="12192000" cy="6858000"/>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FBF9B6B-105C-B84F-A93D-0BC7C8F8EB49}"/>
              </a:ext>
            </a:extLst>
          </p:cNvPr>
          <p:cNvSpPr/>
          <p:nvPr/>
        </p:nvSpPr>
        <p:spPr bwMode="auto">
          <a:xfrm>
            <a:off x="0" y="-5714"/>
            <a:ext cx="12192000" cy="6863713"/>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p:cNvGrpSpPr/>
          <p:nvPr/>
        </p:nvGrpSpPr>
        <p:grpSpPr>
          <a:xfrm>
            <a:off x="288436" y="1591744"/>
            <a:ext cx="5437210" cy="4519247"/>
            <a:chOff x="5938957" y="1651117"/>
            <a:chExt cx="5437981" cy="4519888"/>
          </a:xfrm>
        </p:grpSpPr>
        <p:sp>
          <p:nvSpPr>
            <p:cNvPr id="35" name="Freeform 5"/>
            <p:cNvSpPr>
              <a:spLocks noEditPoints="1"/>
            </p:cNvSpPr>
            <p:nvPr/>
          </p:nvSpPr>
          <p:spPr bwMode="auto">
            <a:xfrm>
              <a:off x="5938957" y="1651117"/>
              <a:ext cx="5437981" cy="4519888"/>
            </a:xfrm>
            <a:custGeom>
              <a:avLst/>
              <a:gdLst>
                <a:gd name="T0" fmla="*/ 1343 w 1421"/>
                <a:gd name="T1" fmla="*/ 1654 h 1654"/>
                <a:gd name="T2" fmla="*/ 1343 w 1421"/>
                <a:gd name="T3" fmla="*/ 801 h 1654"/>
                <a:gd name="T4" fmla="*/ 1421 w 1421"/>
                <a:gd name="T5" fmla="*/ 801 h 1654"/>
                <a:gd name="T6" fmla="*/ 1180 w 1421"/>
                <a:gd name="T7" fmla="*/ 258 h 1654"/>
                <a:gd name="T8" fmla="*/ 698 w 1421"/>
                <a:gd name="T9" fmla="*/ 0 h 1654"/>
                <a:gd name="T10" fmla="*/ 241 w 1421"/>
                <a:gd name="T11" fmla="*/ 258 h 1654"/>
                <a:gd name="T12" fmla="*/ 0 w 1421"/>
                <a:gd name="T13" fmla="*/ 801 h 1654"/>
                <a:gd name="T14" fmla="*/ 69 w 1421"/>
                <a:gd name="T15" fmla="*/ 801 h 1654"/>
                <a:gd name="T16" fmla="*/ 69 w 1421"/>
                <a:gd name="T17" fmla="*/ 1654 h 1654"/>
                <a:gd name="T18" fmla="*/ 1343 w 1421"/>
                <a:gd name="T19" fmla="*/ 1654 h 1654"/>
                <a:gd name="T20" fmla="*/ 543 w 1421"/>
                <a:gd name="T21" fmla="*/ 345 h 1654"/>
                <a:gd name="T22" fmla="*/ 870 w 1421"/>
                <a:gd name="T23" fmla="*/ 345 h 1654"/>
                <a:gd name="T24" fmla="*/ 870 w 1421"/>
                <a:gd name="T25" fmla="*/ 689 h 1654"/>
                <a:gd name="T26" fmla="*/ 543 w 1421"/>
                <a:gd name="T27" fmla="*/ 689 h 1654"/>
                <a:gd name="T28" fmla="*/ 543 w 1421"/>
                <a:gd name="T29" fmla="*/ 345 h 1654"/>
                <a:gd name="T30" fmla="*/ 758 w 1421"/>
                <a:gd name="T31" fmla="*/ 1068 h 1654"/>
                <a:gd name="T32" fmla="*/ 921 w 1421"/>
                <a:gd name="T33" fmla="*/ 1258 h 1654"/>
                <a:gd name="T34" fmla="*/ 758 w 1421"/>
                <a:gd name="T35" fmla="*/ 1456 h 1654"/>
                <a:gd name="T36" fmla="*/ 758 w 1421"/>
                <a:gd name="T37" fmla="*/ 1068 h 1654"/>
                <a:gd name="T38" fmla="*/ 758 w 1421"/>
                <a:gd name="T39" fmla="*/ 1068 h 1654"/>
                <a:gd name="T40" fmla="*/ 189 w 1421"/>
                <a:gd name="T41" fmla="*/ 1068 h 1654"/>
                <a:gd name="T42" fmla="*/ 362 w 1421"/>
                <a:gd name="T43" fmla="*/ 1258 h 1654"/>
                <a:gd name="T44" fmla="*/ 189 w 1421"/>
                <a:gd name="T45" fmla="*/ 1456 h 1654"/>
                <a:gd name="T46" fmla="*/ 189 w 1421"/>
                <a:gd name="T47" fmla="*/ 1068 h 1654"/>
                <a:gd name="T48" fmla="*/ 189 w 1421"/>
                <a:gd name="T49" fmla="*/ 1654 h 1654"/>
                <a:gd name="T50" fmla="*/ 189 w 1421"/>
                <a:gd name="T51" fmla="*/ 1594 h 1654"/>
                <a:gd name="T52" fmla="*/ 422 w 1421"/>
                <a:gd name="T53" fmla="*/ 1327 h 1654"/>
                <a:gd name="T54" fmla="*/ 646 w 1421"/>
                <a:gd name="T55" fmla="*/ 1594 h 1654"/>
                <a:gd name="T56" fmla="*/ 646 w 1421"/>
                <a:gd name="T57" fmla="*/ 1654 h 1654"/>
                <a:gd name="T58" fmla="*/ 189 w 1421"/>
                <a:gd name="T59" fmla="*/ 1654 h 1654"/>
                <a:gd name="T60" fmla="*/ 646 w 1421"/>
                <a:gd name="T61" fmla="*/ 1456 h 1654"/>
                <a:gd name="T62" fmla="*/ 482 w 1421"/>
                <a:gd name="T63" fmla="*/ 1258 h 1654"/>
                <a:gd name="T64" fmla="*/ 646 w 1421"/>
                <a:gd name="T65" fmla="*/ 1068 h 1654"/>
                <a:gd name="T66" fmla="*/ 646 w 1421"/>
                <a:gd name="T67" fmla="*/ 1456 h 1654"/>
                <a:gd name="T68" fmla="*/ 646 w 1421"/>
                <a:gd name="T69" fmla="*/ 930 h 1654"/>
                <a:gd name="T70" fmla="*/ 422 w 1421"/>
                <a:gd name="T71" fmla="*/ 1189 h 1654"/>
                <a:gd name="T72" fmla="*/ 189 w 1421"/>
                <a:gd name="T73" fmla="*/ 930 h 1654"/>
                <a:gd name="T74" fmla="*/ 189 w 1421"/>
                <a:gd name="T75" fmla="*/ 870 h 1654"/>
                <a:gd name="T76" fmla="*/ 646 w 1421"/>
                <a:gd name="T77" fmla="*/ 870 h 1654"/>
                <a:gd name="T78" fmla="*/ 646 w 1421"/>
                <a:gd name="T79" fmla="*/ 930 h 1654"/>
                <a:gd name="T80" fmla="*/ 1214 w 1421"/>
                <a:gd name="T81" fmla="*/ 1654 h 1654"/>
                <a:gd name="T82" fmla="*/ 758 w 1421"/>
                <a:gd name="T83" fmla="*/ 1654 h 1654"/>
                <a:gd name="T84" fmla="*/ 758 w 1421"/>
                <a:gd name="T85" fmla="*/ 1594 h 1654"/>
                <a:gd name="T86" fmla="*/ 982 w 1421"/>
                <a:gd name="T87" fmla="*/ 1327 h 1654"/>
                <a:gd name="T88" fmla="*/ 1214 w 1421"/>
                <a:gd name="T89" fmla="*/ 1594 h 1654"/>
                <a:gd name="T90" fmla="*/ 1214 w 1421"/>
                <a:gd name="T91" fmla="*/ 1654 h 1654"/>
                <a:gd name="T92" fmla="*/ 1214 w 1421"/>
                <a:gd name="T93" fmla="*/ 1456 h 1654"/>
                <a:gd name="T94" fmla="*/ 1042 w 1421"/>
                <a:gd name="T95" fmla="*/ 1258 h 1654"/>
                <a:gd name="T96" fmla="*/ 1214 w 1421"/>
                <a:gd name="T97" fmla="*/ 1068 h 1654"/>
                <a:gd name="T98" fmla="*/ 1214 w 1421"/>
                <a:gd name="T99" fmla="*/ 1456 h 1654"/>
                <a:gd name="T100" fmla="*/ 1214 w 1421"/>
                <a:gd name="T101" fmla="*/ 930 h 1654"/>
                <a:gd name="T102" fmla="*/ 982 w 1421"/>
                <a:gd name="T103" fmla="*/ 1189 h 1654"/>
                <a:gd name="T104" fmla="*/ 758 w 1421"/>
                <a:gd name="T105" fmla="*/ 930 h 1654"/>
                <a:gd name="T106" fmla="*/ 758 w 1421"/>
                <a:gd name="T107" fmla="*/ 870 h 1654"/>
                <a:gd name="T108" fmla="*/ 1214 w 1421"/>
                <a:gd name="T109" fmla="*/ 870 h 1654"/>
                <a:gd name="T110" fmla="*/ 1214 w 1421"/>
                <a:gd name="T111" fmla="*/ 930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21" h="1654">
                  <a:moveTo>
                    <a:pt x="1343" y="1654"/>
                  </a:moveTo>
                  <a:lnTo>
                    <a:pt x="1343" y="801"/>
                  </a:lnTo>
                  <a:lnTo>
                    <a:pt x="1421" y="801"/>
                  </a:lnTo>
                  <a:lnTo>
                    <a:pt x="1180" y="258"/>
                  </a:lnTo>
                  <a:lnTo>
                    <a:pt x="698" y="0"/>
                  </a:lnTo>
                  <a:lnTo>
                    <a:pt x="241" y="258"/>
                  </a:lnTo>
                  <a:lnTo>
                    <a:pt x="0" y="801"/>
                  </a:lnTo>
                  <a:lnTo>
                    <a:pt x="69" y="801"/>
                  </a:lnTo>
                  <a:lnTo>
                    <a:pt x="69" y="1654"/>
                  </a:lnTo>
                  <a:lnTo>
                    <a:pt x="1343" y="1654"/>
                  </a:lnTo>
                  <a:close/>
                  <a:moveTo>
                    <a:pt x="543" y="345"/>
                  </a:moveTo>
                  <a:lnTo>
                    <a:pt x="870" y="345"/>
                  </a:lnTo>
                  <a:lnTo>
                    <a:pt x="870" y="689"/>
                  </a:lnTo>
                  <a:lnTo>
                    <a:pt x="543" y="689"/>
                  </a:lnTo>
                  <a:lnTo>
                    <a:pt x="543" y="345"/>
                  </a:lnTo>
                  <a:close/>
                  <a:moveTo>
                    <a:pt x="758" y="1068"/>
                  </a:moveTo>
                  <a:lnTo>
                    <a:pt x="921" y="1258"/>
                  </a:lnTo>
                  <a:lnTo>
                    <a:pt x="758" y="1456"/>
                  </a:lnTo>
                  <a:lnTo>
                    <a:pt x="758" y="1068"/>
                  </a:lnTo>
                  <a:lnTo>
                    <a:pt x="758" y="1068"/>
                  </a:lnTo>
                  <a:close/>
                  <a:moveTo>
                    <a:pt x="189" y="1068"/>
                  </a:moveTo>
                  <a:lnTo>
                    <a:pt x="362" y="1258"/>
                  </a:lnTo>
                  <a:lnTo>
                    <a:pt x="189" y="1456"/>
                  </a:lnTo>
                  <a:lnTo>
                    <a:pt x="189" y="1068"/>
                  </a:lnTo>
                  <a:close/>
                  <a:moveTo>
                    <a:pt x="189" y="1654"/>
                  </a:moveTo>
                  <a:lnTo>
                    <a:pt x="189" y="1594"/>
                  </a:lnTo>
                  <a:lnTo>
                    <a:pt x="422" y="1327"/>
                  </a:lnTo>
                  <a:lnTo>
                    <a:pt x="646" y="1594"/>
                  </a:lnTo>
                  <a:lnTo>
                    <a:pt x="646" y="1654"/>
                  </a:lnTo>
                  <a:lnTo>
                    <a:pt x="189" y="1654"/>
                  </a:lnTo>
                  <a:close/>
                  <a:moveTo>
                    <a:pt x="646" y="1456"/>
                  </a:moveTo>
                  <a:lnTo>
                    <a:pt x="482" y="1258"/>
                  </a:lnTo>
                  <a:lnTo>
                    <a:pt x="646" y="1068"/>
                  </a:lnTo>
                  <a:lnTo>
                    <a:pt x="646" y="1456"/>
                  </a:lnTo>
                  <a:close/>
                  <a:moveTo>
                    <a:pt x="646" y="930"/>
                  </a:moveTo>
                  <a:lnTo>
                    <a:pt x="422" y="1189"/>
                  </a:lnTo>
                  <a:lnTo>
                    <a:pt x="189" y="930"/>
                  </a:lnTo>
                  <a:lnTo>
                    <a:pt x="189" y="870"/>
                  </a:lnTo>
                  <a:lnTo>
                    <a:pt x="646" y="870"/>
                  </a:lnTo>
                  <a:lnTo>
                    <a:pt x="646" y="930"/>
                  </a:lnTo>
                  <a:close/>
                  <a:moveTo>
                    <a:pt x="1214" y="1654"/>
                  </a:moveTo>
                  <a:lnTo>
                    <a:pt x="758" y="1654"/>
                  </a:lnTo>
                  <a:lnTo>
                    <a:pt x="758" y="1594"/>
                  </a:lnTo>
                  <a:lnTo>
                    <a:pt x="982" y="1327"/>
                  </a:lnTo>
                  <a:lnTo>
                    <a:pt x="1214" y="1594"/>
                  </a:lnTo>
                  <a:lnTo>
                    <a:pt x="1214" y="1654"/>
                  </a:lnTo>
                  <a:close/>
                  <a:moveTo>
                    <a:pt x="1214" y="1456"/>
                  </a:moveTo>
                  <a:lnTo>
                    <a:pt x="1042" y="1258"/>
                  </a:lnTo>
                  <a:lnTo>
                    <a:pt x="1214" y="1068"/>
                  </a:lnTo>
                  <a:lnTo>
                    <a:pt x="1214" y="1456"/>
                  </a:lnTo>
                  <a:close/>
                  <a:moveTo>
                    <a:pt x="1214" y="930"/>
                  </a:moveTo>
                  <a:lnTo>
                    <a:pt x="982" y="1189"/>
                  </a:lnTo>
                  <a:lnTo>
                    <a:pt x="758" y="930"/>
                  </a:lnTo>
                  <a:lnTo>
                    <a:pt x="758" y="870"/>
                  </a:lnTo>
                  <a:lnTo>
                    <a:pt x="1214" y="870"/>
                  </a:lnTo>
                  <a:lnTo>
                    <a:pt x="1214" y="930"/>
                  </a:lnTo>
                  <a:close/>
                </a:path>
              </a:pathLst>
            </a:custGeom>
            <a:pattFill prst="ltDnDiag">
              <a:fgClr>
                <a:schemeClr val="bg1">
                  <a:lumMod val="75000"/>
                </a:schemeClr>
              </a:fgClr>
              <a:bgClr>
                <a:schemeClr val="bg1">
                  <a:lumMod val="85000"/>
                </a:schemeClr>
              </a:bgClr>
            </a:pattFill>
            <a:ln w="444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Rectangle 4"/>
            <p:cNvSpPr/>
            <p:nvPr/>
          </p:nvSpPr>
          <p:spPr bwMode="auto">
            <a:xfrm>
              <a:off x="6612268" y="3252012"/>
              <a:ext cx="4249281" cy="2894083"/>
            </a:xfrm>
            <a:prstGeom prst="rect">
              <a:avLst/>
            </a:prstGeom>
            <a:pattFill prst="ltDnDiag">
              <a:fgClr>
                <a:schemeClr val="bg1">
                  <a:lumMod val="85000"/>
                </a:schemeClr>
              </a:fgClr>
              <a:bgClr>
                <a:schemeClr val="bg1">
                  <a:lumMod val="95000"/>
                </a:schemeClr>
              </a:bgClr>
            </a:patt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sp>
        <p:nvSpPr>
          <p:cNvPr id="8" name="テキスト ボックス 1"/>
          <p:cNvSpPr txBox="1"/>
          <p:nvPr/>
        </p:nvSpPr>
        <p:spPr>
          <a:xfrm>
            <a:off x="528408" y="6064637"/>
            <a:ext cx="4922459" cy="461600"/>
          </a:xfrm>
          <a:prstGeom prst="rect">
            <a:avLst/>
          </a:prstGeom>
          <a:solidFill>
            <a:srgbClr val="00188F"/>
          </a:solidFill>
        </p:spPr>
        <p:txBody>
          <a:bodyPr wrap="square" rtlCol="0" anchor="ctr" anchorCtr="0">
            <a:noAutofit/>
          </a:bodyPr>
          <a:lstStyle>
            <a:defPPr>
              <a:defRPr lang="en-US"/>
            </a:defPPr>
            <a:lvl1pPr algn="ctr">
              <a:defRPr kumimoji="1" sz="2400" b="1">
                <a:gradFill>
                  <a:gsLst>
                    <a:gs pos="2917">
                      <a:schemeClr val="bg1"/>
                    </a:gs>
                    <a:gs pos="31000">
                      <a:schemeClr val="bg1"/>
                    </a:gs>
                  </a:gsLst>
                  <a:lin ang="5400000" scaled="0"/>
                </a:gradFill>
                <a:ea typeface="Meiryo UI" panose="020B0604030504040204" pitchFamily="50" charset="-128"/>
                <a:cs typeface="Segoe UI Light"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chemeClr val="tx1"/>
                </a:solidFill>
                <a:effectLst/>
                <a:uLnTx/>
                <a:uFillTx/>
                <a:latin typeface="Segoe UI"/>
                <a:ea typeface="Meiryo UI" panose="020B0604030504040204" pitchFamily="50" charset="-128"/>
              </a:rPr>
              <a:t>SENSOR</a:t>
            </a:r>
            <a:endParaRPr kumimoji="1" lang="ja-JP" altLang="en-US" sz="2000" b="1" i="0" u="none" strike="noStrike" kern="1200" cap="none" spc="0" normalizeH="0" baseline="0" noProof="0" dirty="0">
              <a:ln>
                <a:noFill/>
              </a:ln>
              <a:solidFill>
                <a:schemeClr val="tx1"/>
              </a:solidFill>
              <a:effectLst/>
              <a:uLnTx/>
              <a:uFillTx/>
              <a:latin typeface="Segoe UI"/>
              <a:ea typeface="Meiryo UI" panose="020B0604030504040204" pitchFamily="50" charset="-128"/>
            </a:endParaRPr>
          </a:p>
        </p:txBody>
      </p:sp>
      <p:grpSp>
        <p:nvGrpSpPr>
          <p:cNvPr id="68" name="Group 67"/>
          <p:cNvGrpSpPr/>
          <p:nvPr/>
        </p:nvGrpSpPr>
        <p:grpSpPr>
          <a:xfrm>
            <a:off x="1718221" y="3193986"/>
            <a:ext cx="835984" cy="387492"/>
            <a:chOff x="10401225" y="2551036"/>
            <a:chExt cx="836102" cy="387547"/>
          </a:xfrm>
          <a:solidFill>
            <a:srgbClr val="00188F"/>
          </a:solidFill>
        </p:grpSpPr>
        <p:sp>
          <p:nvSpPr>
            <p:cNvPr id="3" name="Trapezoid 2"/>
            <p:cNvSpPr/>
            <p:nvPr/>
          </p:nvSpPr>
          <p:spPr bwMode="auto">
            <a:xfrm flipV="1">
              <a:off x="10730523" y="2551036"/>
              <a:ext cx="179754" cy="387547"/>
            </a:xfrm>
            <a:prstGeom prst="trapezoid">
              <a:avLst>
                <a:gd name="adj" fmla="val 12963"/>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4" name="Rounded Rectangle 3"/>
            <p:cNvSpPr/>
            <p:nvPr/>
          </p:nvSpPr>
          <p:spPr bwMode="auto">
            <a:xfrm>
              <a:off x="10710985" y="2754923"/>
              <a:ext cx="214922" cy="156307"/>
            </a:xfrm>
            <a:prstGeom prst="round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25" name="Group 24"/>
            <p:cNvGrpSpPr/>
            <p:nvPr/>
          </p:nvGrpSpPr>
          <p:grpSpPr>
            <a:xfrm>
              <a:off x="10401225" y="2810715"/>
              <a:ext cx="338870" cy="54707"/>
              <a:chOff x="10333038" y="2810715"/>
              <a:chExt cx="338870" cy="54707"/>
            </a:xfrm>
            <a:grpFill/>
          </p:grpSpPr>
          <p:sp>
            <p:nvSpPr>
              <p:cNvPr id="23" name="Trapezoid 22"/>
              <p:cNvSpPr/>
              <p:nvPr/>
            </p:nvSpPr>
            <p:spPr bwMode="auto">
              <a:xfrm rot="5400000" flipH="1" flipV="1">
                <a:off x="10501746" y="2688439"/>
                <a:ext cx="45719" cy="294604"/>
              </a:xfrm>
              <a:prstGeom prst="trapezoid">
                <a:avLst>
                  <a:gd name="adj" fmla="val 26159"/>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24" name="Oval 23"/>
              <p:cNvSpPr/>
              <p:nvPr/>
            </p:nvSpPr>
            <p:spPr bwMode="auto">
              <a:xfrm>
                <a:off x="10333038" y="2810715"/>
                <a:ext cx="54707" cy="54707"/>
              </a:xfrm>
              <a:prstGeom prst="ellipse">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grpSp>
          <p:nvGrpSpPr>
            <p:cNvPr id="26" name="Group 25"/>
            <p:cNvGrpSpPr/>
            <p:nvPr/>
          </p:nvGrpSpPr>
          <p:grpSpPr>
            <a:xfrm flipH="1">
              <a:off x="10898457" y="2810715"/>
              <a:ext cx="338870" cy="54707"/>
              <a:chOff x="10333038" y="2810715"/>
              <a:chExt cx="338870" cy="54707"/>
            </a:xfrm>
            <a:grpFill/>
          </p:grpSpPr>
          <p:sp>
            <p:nvSpPr>
              <p:cNvPr id="27" name="Trapezoid 26"/>
              <p:cNvSpPr/>
              <p:nvPr/>
            </p:nvSpPr>
            <p:spPr bwMode="auto">
              <a:xfrm rot="5400000" flipH="1" flipV="1">
                <a:off x="10501746" y="2688439"/>
                <a:ext cx="45719" cy="294604"/>
              </a:xfrm>
              <a:prstGeom prst="trapezoid">
                <a:avLst>
                  <a:gd name="adj" fmla="val 26159"/>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28" name="Oval 27"/>
              <p:cNvSpPr/>
              <p:nvPr/>
            </p:nvSpPr>
            <p:spPr bwMode="auto">
              <a:xfrm>
                <a:off x="10333038" y="2810715"/>
                <a:ext cx="54707" cy="54707"/>
              </a:xfrm>
              <a:prstGeom prst="ellipse">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grpSp>
      <p:sp>
        <p:nvSpPr>
          <p:cNvPr id="14" name="Rectangle 13"/>
          <p:cNvSpPr/>
          <p:nvPr/>
        </p:nvSpPr>
        <p:spPr bwMode="auto">
          <a:xfrm>
            <a:off x="2224049" y="2475051"/>
            <a:ext cx="1710991" cy="717362"/>
          </a:xfrm>
          <a:prstGeom prst="rect">
            <a:avLst/>
          </a:prstGeom>
          <a:pattFill prst="ltDnDiag">
            <a:fgClr>
              <a:schemeClr val="bg1">
                <a:lumMod val="75000"/>
              </a:schemeClr>
            </a:fgClr>
            <a:bgClr>
              <a:schemeClr val="bg1">
                <a:lumMod val="85000"/>
              </a:schemeClr>
            </a:bgClr>
          </a:patt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55" name="TextBox 54"/>
          <p:cNvSpPr txBox="1"/>
          <p:nvPr/>
        </p:nvSpPr>
        <p:spPr>
          <a:xfrm>
            <a:off x="2285858" y="2066223"/>
            <a:ext cx="1481764" cy="467112"/>
          </a:xfrm>
          <a:prstGeom prst="rect">
            <a:avLst/>
          </a:prstGeom>
          <a:noFill/>
        </p:spPr>
        <p:txBody>
          <a:bodyPr wrap="square" lIns="0" tIns="91427" rIns="0" bIns="91427"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effectLst/>
                <a:uLnTx/>
                <a:uFillTx/>
                <a:latin typeface="Segoe UI"/>
                <a:ea typeface="+mn-ea"/>
                <a:cs typeface="+mn-cs"/>
              </a:rPr>
              <a:t>COWSHED</a:t>
            </a:r>
          </a:p>
        </p:txBody>
      </p:sp>
      <p:sp>
        <p:nvSpPr>
          <p:cNvPr id="65" name="TextBox 64"/>
          <p:cNvSpPr txBox="1"/>
          <p:nvPr/>
        </p:nvSpPr>
        <p:spPr>
          <a:xfrm>
            <a:off x="1464266" y="2881300"/>
            <a:ext cx="1481764" cy="350815"/>
          </a:xfrm>
          <a:prstGeom prst="rect">
            <a:avLst/>
          </a:prstGeom>
          <a:noFill/>
        </p:spPr>
        <p:txBody>
          <a:bodyPr wrap="square" lIns="0" tIns="91427" rIns="0" bIns="91427"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DIPOLE ANTENNA</a:t>
            </a:r>
          </a:p>
        </p:txBody>
      </p:sp>
      <p:sp>
        <p:nvSpPr>
          <p:cNvPr id="58" name="Freeform 57"/>
          <p:cNvSpPr/>
          <p:nvPr/>
        </p:nvSpPr>
        <p:spPr bwMode="auto">
          <a:xfrm>
            <a:off x="3373908" y="5178421"/>
            <a:ext cx="304536" cy="354283"/>
          </a:xfrm>
          <a:custGeom>
            <a:avLst/>
            <a:gdLst>
              <a:gd name="connsiteX0" fmla="*/ 157769 w 359791"/>
              <a:gd name="connsiteY0" fmla="*/ 328413 h 418563"/>
              <a:gd name="connsiteX1" fmla="*/ 128791 w 359791"/>
              <a:gd name="connsiteY1" fmla="*/ 357391 h 418563"/>
              <a:gd name="connsiteX2" fmla="*/ 157769 w 359791"/>
              <a:gd name="connsiteY2" fmla="*/ 386369 h 418563"/>
              <a:gd name="connsiteX3" fmla="*/ 186747 w 359791"/>
              <a:gd name="connsiteY3" fmla="*/ 357391 h 418563"/>
              <a:gd name="connsiteX4" fmla="*/ 157769 w 359791"/>
              <a:gd name="connsiteY4" fmla="*/ 328413 h 418563"/>
              <a:gd name="connsiteX5" fmla="*/ 36491 w 359791"/>
              <a:gd name="connsiteY5" fmla="*/ 0 h 418563"/>
              <a:gd name="connsiteX6" fmla="*/ 182450 w 359791"/>
              <a:gd name="connsiteY6" fmla="*/ 0 h 418563"/>
              <a:gd name="connsiteX7" fmla="*/ 218941 w 359791"/>
              <a:gd name="connsiteY7" fmla="*/ 36491 h 418563"/>
              <a:gd name="connsiteX8" fmla="*/ 218941 w 359791"/>
              <a:gd name="connsiteY8" fmla="*/ 278050 h 418563"/>
              <a:gd name="connsiteX9" fmla="*/ 225467 w 359791"/>
              <a:gd name="connsiteY9" fmla="*/ 278050 h 418563"/>
              <a:gd name="connsiteX10" fmla="*/ 233087 w 359791"/>
              <a:gd name="connsiteY10" fmla="*/ 285670 h 418563"/>
              <a:gd name="connsiteX11" fmla="*/ 233087 w 359791"/>
              <a:gd name="connsiteY11" fmla="*/ 311560 h 418563"/>
              <a:gd name="connsiteX12" fmla="*/ 234793 w 359791"/>
              <a:gd name="connsiteY12" fmla="*/ 309854 h 418563"/>
              <a:gd name="connsiteX13" fmla="*/ 352171 w 359791"/>
              <a:gd name="connsiteY13" fmla="*/ 309854 h 418563"/>
              <a:gd name="connsiteX14" fmla="*/ 359791 w 359791"/>
              <a:gd name="connsiteY14" fmla="*/ 317474 h 418563"/>
              <a:gd name="connsiteX15" fmla="*/ 359791 w 359791"/>
              <a:gd name="connsiteY15" fmla="*/ 347953 h 418563"/>
              <a:gd name="connsiteX16" fmla="*/ 352171 w 359791"/>
              <a:gd name="connsiteY16" fmla="*/ 355573 h 418563"/>
              <a:gd name="connsiteX17" fmla="*/ 234793 w 359791"/>
              <a:gd name="connsiteY17" fmla="*/ 355573 h 418563"/>
              <a:gd name="connsiteX18" fmla="*/ 233087 w 359791"/>
              <a:gd name="connsiteY18" fmla="*/ 353867 h 418563"/>
              <a:gd name="connsiteX19" fmla="*/ 233087 w 359791"/>
              <a:gd name="connsiteY19" fmla="*/ 379756 h 418563"/>
              <a:gd name="connsiteX20" fmla="*/ 225467 w 359791"/>
              <a:gd name="connsiteY20" fmla="*/ 387376 h 418563"/>
              <a:gd name="connsiteX21" fmla="*/ 216744 w 359791"/>
              <a:gd name="connsiteY21" fmla="*/ 387376 h 418563"/>
              <a:gd name="connsiteX22" fmla="*/ 208253 w 359791"/>
              <a:gd name="connsiteY22" fmla="*/ 407875 h 418563"/>
              <a:gd name="connsiteX23" fmla="*/ 182450 w 359791"/>
              <a:gd name="connsiteY23" fmla="*/ 418563 h 418563"/>
              <a:gd name="connsiteX24" fmla="*/ 36491 w 359791"/>
              <a:gd name="connsiteY24" fmla="*/ 418563 h 418563"/>
              <a:gd name="connsiteX25" fmla="*/ 0 w 359791"/>
              <a:gd name="connsiteY25" fmla="*/ 382072 h 418563"/>
              <a:gd name="connsiteX26" fmla="*/ 0 w 359791"/>
              <a:gd name="connsiteY26" fmla="*/ 36491 h 418563"/>
              <a:gd name="connsiteX27" fmla="*/ 36491 w 359791"/>
              <a:gd name="connsiteY27" fmla="*/ 0 h 418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9791" h="418563">
                <a:moveTo>
                  <a:pt x="157769" y="328413"/>
                </a:moveTo>
                <a:cubicBezTo>
                  <a:pt x="141765" y="328413"/>
                  <a:pt x="128791" y="341387"/>
                  <a:pt x="128791" y="357391"/>
                </a:cubicBezTo>
                <a:cubicBezTo>
                  <a:pt x="128791" y="373395"/>
                  <a:pt x="141765" y="386369"/>
                  <a:pt x="157769" y="386369"/>
                </a:cubicBezTo>
                <a:cubicBezTo>
                  <a:pt x="173773" y="386369"/>
                  <a:pt x="186747" y="373395"/>
                  <a:pt x="186747" y="357391"/>
                </a:cubicBezTo>
                <a:cubicBezTo>
                  <a:pt x="186747" y="341387"/>
                  <a:pt x="173773" y="328413"/>
                  <a:pt x="157769" y="328413"/>
                </a:cubicBezTo>
                <a:close/>
                <a:moveTo>
                  <a:pt x="36491" y="0"/>
                </a:moveTo>
                <a:lnTo>
                  <a:pt x="182450" y="0"/>
                </a:lnTo>
                <a:cubicBezTo>
                  <a:pt x="202603" y="0"/>
                  <a:pt x="218941" y="16338"/>
                  <a:pt x="218941" y="36491"/>
                </a:cubicBezTo>
                <a:lnTo>
                  <a:pt x="218941" y="278050"/>
                </a:lnTo>
                <a:lnTo>
                  <a:pt x="225467" y="278050"/>
                </a:lnTo>
                <a:cubicBezTo>
                  <a:pt x="229675" y="278050"/>
                  <a:pt x="233087" y="281462"/>
                  <a:pt x="233087" y="285670"/>
                </a:cubicBezTo>
                <a:lnTo>
                  <a:pt x="233087" y="311560"/>
                </a:lnTo>
                <a:lnTo>
                  <a:pt x="234793" y="309854"/>
                </a:lnTo>
                <a:lnTo>
                  <a:pt x="352171" y="309854"/>
                </a:lnTo>
                <a:cubicBezTo>
                  <a:pt x="356379" y="309854"/>
                  <a:pt x="359791" y="313266"/>
                  <a:pt x="359791" y="317474"/>
                </a:cubicBezTo>
                <a:lnTo>
                  <a:pt x="359791" y="347953"/>
                </a:lnTo>
                <a:cubicBezTo>
                  <a:pt x="359791" y="352161"/>
                  <a:pt x="356379" y="355573"/>
                  <a:pt x="352171" y="355573"/>
                </a:cubicBezTo>
                <a:lnTo>
                  <a:pt x="234793" y="355573"/>
                </a:lnTo>
                <a:lnTo>
                  <a:pt x="233087" y="353867"/>
                </a:lnTo>
                <a:lnTo>
                  <a:pt x="233087" y="379756"/>
                </a:lnTo>
                <a:cubicBezTo>
                  <a:pt x="233087" y="383964"/>
                  <a:pt x="229675" y="387376"/>
                  <a:pt x="225467" y="387376"/>
                </a:cubicBezTo>
                <a:lnTo>
                  <a:pt x="216744" y="387376"/>
                </a:lnTo>
                <a:lnTo>
                  <a:pt x="208253" y="407875"/>
                </a:lnTo>
                <a:cubicBezTo>
                  <a:pt x="201649" y="414479"/>
                  <a:pt x="192527" y="418563"/>
                  <a:pt x="182450" y="418563"/>
                </a:cubicBezTo>
                <a:lnTo>
                  <a:pt x="36491" y="418563"/>
                </a:lnTo>
                <a:cubicBezTo>
                  <a:pt x="16338" y="418563"/>
                  <a:pt x="0" y="402225"/>
                  <a:pt x="0" y="382072"/>
                </a:cubicBezTo>
                <a:lnTo>
                  <a:pt x="0" y="36491"/>
                </a:lnTo>
                <a:cubicBezTo>
                  <a:pt x="0" y="16338"/>
                  <a:pt x="16338" y="0"/>
                  <a:pt x="36491" y="0"/>
                </a:cubicBezTo>
                <a:close/>
              </a:path>
            </a:pathLst>
          </a:cu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15" name="Group 14"/>
          <p:cNvGrpSpPr/>
          <p:nvPr/>
        </p:nvGrpSpPr>
        <p:grpSpPr>
          <a:xfrm>
            <a:off x="4026402" y="4725559"/>
            <a:ext cx="818030" cy="830126"/>
            <a:chOff x="7098632" y="5308725"/>
            <a:chExt cx="621631" cy="474538"/>
          </a:xfrm>
          <a:solidFill>
            <a:srgbClr val="00188F"/>
          </a:solidFill>
        </p:grpSpPr>
        <p:sp>
          <p:nvSpPr>
            <p:cNvPr id="49" name="Freeform 127"/>
            <p:cNvSpPr>
              <a:spLocks noChangeAspect="1" noEditPoints="1"/>
            </p:cNvSpPr>
            <p:nvPr/>
          </p:nvSpPr>
          <p:spPr bwMode="auto">
            <a:xfrm>
              <a:off x="7107769" y="5320631"/>
              <a:ext cx="599318" cy="462632"/>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grpFill/>
            <a:ln w="952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2" name="Rectangle 41"/>
            <p:cNvSpPr/>
            <p:nvPr/>
          </p:nvSpPr>
          <p:spPr bwMode="auto">
            <a:xfrm>
              <a:off x="7098632" y="5308725"/>
              <a:ext cx="621631" cy="320469"/>
            </a:xfrm>
            <a:prstGeom prst="rect">
              <a:avLst/>
            </a:prstGeom>
            <a:pattFill prst="ltDnDiag">
              <a:fgClr>
                <a:schemeClr val="bg1">
                  <a:lumMod val="85000"/>
                </a:schemeClr>
              </a:fgClr>
              <a:bgClr>
                <a:schemeClr val="bg1">
                  <a:lumMod val="95000"/>
                </a:schemeClr>
              </a:bgClr>
            </a:patt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sp>
        <p:nvSpPr>
          <p:cNvPr id="34" name="Rounded Rectangle 33"/>
          <p:cNvSpPr/>
          <p:nvPr/>
        </p:nvSpPr>
        <p:spPr bwMode="auto">
          <a:xfrm>
            <a:off x="3129643" y="5018927"/>
            <a:ext cx="1913771" cy="899199"/>
          </a:xfrm>
          <a:prstGeom prst="roundRect">
            <a:avLst>
              <a:gd name="adj" fmla="val 7971"/>
            </a:avLst>
          </a:prstGeom>
          <a:noFill/>
          <a:ln w="317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69" name="TextBox 68"/>
          <p:cNvSpPr txBox="1"/>
          <p:nvPr/>
        </p:nvSpPr>
        <p:spPr>
          <a:xfrm>
            <a:off x="2813564" y="5541693"/>
            <a:ext cx="1481764" cy="350815"/>
          </a:xfrm>
          <a:prstGeom prst="rect">
            <a:avLst/>
          </a:prstGeom>
          <a:noFill/>
        </p:spPr>
        <p:txBody>
          <a:bodyPr wrap="square" lIns="0" tIns="91427" rIns="0" bIns="91427"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3G CARD</a:t>
            </a:r>
          </a:p>
        </p:txBody>
      </p:sp>
      <p:sp>
        <p:nvSpPr>
          <p:cNvPr id="70" name="TextBox 69"/>
          <p:cNvSpPr txBox="1"/>
          <p:nvPr/>
        </p:nvSpPr>
        <p:spPr>
          <a:xfrm>
            <a:off x="3663569" y="5541453"/>
            <a:ext cx="1481764" cy="350815"/>
          </a:xfrm>
          <a:prstGeom prst="rect">
            <a:avLst/>
          </a:prstGeom>
          <a:noFill/>
        </p:spPr>
        <p:txBody>
          <a:bodyPr wrap="square" lIns="0" tIns="91427" rIns="0" bIns="91427"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ROUTER</a:t>
            </a:r>
          </a:p>
        </p:txBody>
      </p:sp>
      <p:grpSp>
        <p:nvGrpSpPr>
          <p:cNvPr id="29" name="Group 28"/>
          <p:cNvGrpSpPr/>
          <p:nvPr/>
        </p:nvGrpSpPr>
        <p:grpSpPr>
          <a:xfrm flipH="1">
            <a:off x="1029577" y="5012063"/>
            <a:ext cx="1597479" cy="1020015"/>
            <a:chOff x="3471429" y="5012287"/>
            <a:chExt cx="1597706" cy="1020159"/>
          </a:xfrm>
        </p:grpSpPr>
        <p:grpSp>
          <p:nvGrpSpPr>
            <p:cNvPr id="37" name="Group 36"/>
            <p:cNvGrpSpPr/>
            <p:nvPr/>
          </p:nvGrpSpPr>
          <p:grpSpPr>
            <a:xfrm>
              <a:off x="3471429" y="5012287"/>
              <a:ext cx="1597706" cy="1020159"/>
              <a:chOff x="8969465" y="5124064"/>
              <a:chExt cx="1597706" cy="1020159"/>
            </a:xfrm>
          </p:grpSpPr>
          <p:sp>
            <p:nvSpPr>
              <p:cNvPr id="20" name="Freeform 5"/>
              <p:cNvSpPr>
                <a:spLocks noEditPoints="1"/>
              </p:cNvSpPr>
              <p:nvPr/>
            </p:nvSpPr>
            <p:spPr bwMode="auto">
              <a:xfrm flipH="1">
                <a:off x="8969465" y="5124064"/>
                <a:ext cx="1597706" cy="1020159"/>
              </a:xfrm>
              <a:custGeom>
                <a:avLst/>
                <a:gdLst>
                  <a:gd name="T0" fmla="*/ 250 w 592"/>
                  <a:gd name="T1" fmla="*/ 270 h 378"/>
                  <a:gd name="T2" fmla="*/ 306 w 592"/>
                  <a:gd name="T3" fmla="*/ 268 h 378"/>
                  <a:gd name="T4" fmla="*/ 376 w 592"/>
                  <a:gd name="T5" fmla="*/ 246 h 378"/>
                  <a:gd name="T6" fmla="*/ 384 w 592"/>
                  <a:gd name="T7" fmla="*/ 246 h 378"/>
                  <a:gd name="T8" fmla="*/ 390 w 592"/>
                  <a:gd name="T9" fmla="*/ 300 h 378"/>
                  <a:gd name="T10" fmla="*/ 394 w 592"/>
                  <a:gd name="T11" fmla="*/ 372 h 378"/>
                  <a:gd name="T12" fmla="*/ 404 w 592"/>
                  <a:gd name="T13" fmla="*/ 378 h 378"/>
                  <a:gd name="T14" fmla="*/ 422 w 592"/>
                  <a:gd name="T15" fmla="*/ 376 h 378"/>
                  <a:gd name="T16" fmla="*/ 426 w 592"/>
                  <a:gd name="T17" fmla="*/ 332 h 378"/>
                  <a:gd name="T18" fmla="*/ 460 w 592"/>
                  <a:gd name="T19" fmla="*/ 246 h 378"/>
                  <a:gd name="T20" fmla="*/ 490 w 592"/>
                  <a:gd name="T21" fmla="*/ 198 h 378"/>
                  <a:gd name="T22" fmla="*/ 518 w 592"/>
                  <a:gd name="T23" fmla="*/ 152 h 378"/>
                  <a:gd name="T24" fmla="*/ 538 w 592"/>
                  <a:gd name="T25" fmla="*/ 150 h 378"/>
                  <a:gd name="T26" fmla="*/ 568 w 592"/>
                  <a:gd name="T27" fmla="*/ 152 h 378"/>
                  <a:gd name="T28" fmla="*/ 592 w 592"/>
                  <a:gd name="T29" fmla="*/ 122 h 378"/>
                  <a:gd name="T30" fmla="*/ 582 w 592"/>
                  <a:gd name="T31" fmla="*/ 104 h 378"/>
                  <a:gd name="T32" fmla="*/ 538 w 592"/>
                  <a:gd name="T33" fmla="*/ 56 h 378"/>
                  <a:gd name="T34" fmla="*/ 522 w 592"/>
                  <a:gd name="T35" fmla="*/ 40 h 378"/>
                  <a:gd name="T36" fmla="*/ 544 w 592"/>
                  <a:gd name="T37" fmla="*/ 16 h 378"/>
                  <a:gd name="T38" fmla="*/ 544 w 592"/>
                  <a:gd name="T39" fmla="*/ 6 h 378"/>
                  <a:gd name="T40" fmla="*/ 532 w 592"/>
                  <a:gd name="T41" fmla="*/ 0 h 378"/>
                  <a:gd name="T42" fmla="*/ 522 w 592"/>
                  <a:gd name="T43" fmla="*/ 10 h 378"/>
                  <a:gd name="T44" fmla="*/ 506 w 592"/>
                  <a:gd name="T45" fmla="*/ 28 h 378"/>
                  <a:gd name="T46" fmla="*/ 486 w 592"/>
                  <a:gd name="T47" fmla="*/ 30 h 378"/>
                  <a:gd name="T48" fmla="*/ 468 w 592"/>
                  <a:gd name="T49" fmla="*/ 40 h 378"/>
                  <a:gd name="T50" fmla="*/ 430 w 592"/>
                  <a:gd name="T51" fmla="*/ 50 h 378"/>
                  <a:gd name="T52" fmla="*/ 296 w 592"/>
                  <a:gd name="T53" fmla="*/ 60 h 378"/>
                  <a:gd name="T54" fmla="*/ 204 w 592"/>
                  <a:gd name="T55" fmla="*/ 54 h 378"/>
                  <a:gd name="T56" fmla="*/ 154 w 592"/>
                  <a:gd name="T57" fmla="*/ 48 h 378"/>
                  <a:gd name="T58" fmla="*/ 104 w 592"/>
                  <a:gd name="T59" fmla="*/ 56 h 378"/>
                  <a:gd name="T60" fmla="*/ 84 w 592"/>
                  <a:gd name="T61" fmla="*/ 78 h 378"/>
                  <a:gd name="T62" fmla="*/ 84 w 592"/>
                  <a:gd name="T63" fmla="*/ 78 h 378"/>
                  <a:gd name="T64" fmla="*/ 74 w 592"/>
                  <a:gd name="T65" fmla="*/ 128 h 378"/>
                  <a:gd name="T66" fmla="*/ 50 w 592"/>
                  <a:gd name="T67" fmla="*/ 188 h 378"/>
                  <a:gd name="T68" fmla="*/ 12 w 592"/>
                  <a:gd name="T69" fmla="*/ 238 h 378"/>
                  <a:gd name="T70" fmla="*/ 4 w 592"/>
                  <a:gd name="T71" fmla="*/ 268 h 378"/>
                  <a:gd name="T72" fmla="*/ 10 w 592"/>
                  <a:gd name="T73" fmla="*/ 272 h 378"/>
                  <a:gd name="T74" fmla="*/ 32 w 592"/>
                  <a:gd name="T75" fmla="*/ 258 h 378"/>
                  <a:gd name="T76" fmla="*/ 56 w 592"/>
                  <a:gd name="T77" fmla="*/ 218 h 378"/>
                  <a:gd name="T78" fmla="*/ 88 w 592"/>
                  <a:gd name="T79" fmla="*/ 152 h 378"/>
                  <a:gd name="T80" fmla="*/ 94 w 592"/>
                  <a:gd name="T81" fmla="*/ 202 h 378"/>
                  <a:gd name="T82" fmla="*/ 84 w 592"/>
                  <a:gd name="T83" fmla="*/ 240 h 378"/>
                  <a:gd name="T84" fmla="*/ 90 w 592"/>
                  <a:gd name="T85" fmla="*/ 296 h 378"/>
                  <a:gd name="T86" fmla="*/ 108 w 592"/>
                  <a:gd name="T87" fmla="*/ 374 h 378"/>
                  <a:gd name="T88" fmla="*/ 130 w 592"/>
                  <a:gd name="T89" fmla="*/ 378 h 378"/>
                  <a:gd name="T90" fmla="*/ 140 w 592"/>
                  <a:gd name="T91" fmla="*/ 370 h 378"/>
                  <a:gd name="T92" fmla="*/ 134 w 592"/>
                  <a:gd name="T93" fmla="*/ 346 h 378"/>
                  <a:gd name="T94" fmla="*/ 130 w 592"/>
                  <a:gd name="T95" fmla="*/ 308 h 378"/>
                  <a:gd name="T96" fmla="*/ 208 w 592"/>
                  <a:gd name="T97" fmla="*/ 276 h 378"/>
                  <a:gd name="T98" fmla="*/ 268 w 592"/>
                  <a:gd name="T99" fmla="*/ 238 h 378"/>
                  <a:gd name="T100" fmla="*/ 522 w 592"/>
                  <a:gd name="T101" fmla="*/ 88 h 378"/>
                  <a:gd name="T102" fmla="*/ 528 w 592"/>
                  <a:gd name="T103" fmla="*/ 82 h 378"/>
                  <a:gd name="T104" fmla="*/ 532 w 592"/>
                  <a:gd name="T105"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2" h="378">
                    <a:moveTo>
                      <a:pt x="200" y="258"/>
                    </a:moveTo>
                    <a:lnTo>
                      <a:pt x="200" y="258"/>
                    </a:lnTo>
                    <a:lnTo>
                      <a:pt x="232" y="266"/>
                    </a:lnTo>
                    <a:lnTo>
                      <a:pt x="250" y="270"/>
                    </a:lnTo>
                    <a:lnTo>
                      <a:pt x="272" y="272"/>
                    </a:lnTo>
                    <a:lnTo>
                      <a:pt x="272" y="272"/>
                    </a:lnTo>
                    <a:lnTo>
                      <a:pt x="290" y="270"/>
                    </a:lnTo>
                    <a:lnTo>
                      <a:pt x="306" y="268"/>
                    </a:lnTo>
                    <a:lnTo>
                      <a:pt x="338" y="258"/>
                    </a:lnTo>
                    <a:lnTo>
                      <a:pt x="338" y="258"/>
                    </a:lnTo>
                    <a:lnTo>
                      <a:pt x="366" y="248"/>
                    </a:lnTo>
                    <a:lnTo>
                      <a:pt x="376" y="246"/>
                    </a:lnTo>
                    <a:lnTo>
                      <a:pt x="384" y="246"/>
                    </a:lnTo>
                    <a:lnTo>
                      <a:pt x="384" y="246"/>
                    </a:lnTo>
                    <a:lnTo>
                      <a:pt x="384" y="246"/>
                    </a:lnTo>
                    <a:lnTo>
                      <a:pt x="384" y="246"/>
                    </a:lnTo>
                    <a:lnTo>
                      <a:pt x="386" y="254"/>
                    </a:lnTo>
                    <a:lnTo>
                      <a:pt x="388" y="268"/>
                    </a:lnTo>
                    <a:lnTo>
                      <a:pt x="388" y="268"/>
                    </a:lnTo>
                    <a:lnTo>
                      <a:pt x="390" y="300"/>
                    </a:lnTo>
                    <a:lnTo>
                      <a:pt x="392" y="332"/>
                    </a:lnTo>
                    <a:lnTo>
                      <a:pt x="392" y="368"/>
                    </a:lnTo>
                    <a:lnTo>
                      <a:pt x="392" y="368"/>
                    </a:lnTo>
                    <a:lnTo>
                      <a:pt x="394" y="372"/>
                    </a:lnTo>
                    <a:lnTo>
                      <a:pt x="396" y="376"/>
                    </a:lnTo>
                    <a:lnTo>
                      <a:pt x="396" y="376"/>
                    </a:lnTo>
                    <a:lnTo>
                      <a:pt x="400" y="378"/>
                    </a:lnTo>
                    <a:lnTo>
                      <a:pt x="404" y="378"/>
                    </a:lnTo>
                    <a:lnTo>
                      <a:pt x="416" y="378"/>
                    </a:lnTo>
                    <a:lnTo>
                      <a:pt x="416" y="378"/>
                    </a:lnTo>
                    <a:lnTo>
                      <a:pt x="420" y="378"/>
                    </a:lnTo>
                    <a:lnTo>
                      <a:pt x="422" y="376"/>
                    </a:lnTo>
                    <a:lnTo>
                      <a:pt x="422" y="376"/>
                    </a:lnTo>
                    <a:lnTo>
                      <a:pt x="426" y="372"/>
                    </a:lnTo>
                    <a:lnTo>
                      <a:pt x="426" y="368"/>
                    </a:lnTo>
                    <a:lnTo>
                      <a:pt x="426" y="332"/>
                    </a:lnTo>
                    <a:lnTo>
                      <a:pt x="436" y="258"/>
                    </a:lnTo>
                    <a:lnTo>
                      <a:pt x="436" y="258"/>
                    </a:lnTo>
                    <a:lnTo>
                      <a:pt x="448" y="254"/>
                    </a:lnTo>
                    <a:lnTo>
                      <a:pt x="460" y="246"/>
                    </a:lnTo>
                    <a:lnTo>
                      <a:pt x="460" y="246"/>
                    </a:lnTo>
                    <a:lnTo>
                      <a:pt x="468" y="236"/>
                    </a:lnTo>
                    <a:lnTo>
                      <a:pt x="476" y="224"/>
                    </a:lnTo>
                    <a:lnTo>
                      <a:pt x="490" y="198"/>
                    </a:lnTo>
                    <a:lnTo>
                      <a:pt x="508" y="158"/>
                    </a:lnTo>
                    <a:lnTo>
                      <a:pt x="508" y="158"/>
                    </a:lnTo>
                    <a:lnTo>
                      <a:pt x="512" y="156"/>
                    </a:lnTo>
                    <a:lnTo>
                      <a:pt x="518" y="152"/>
                    </a:lnTo>
                    <a:lnTo>
                      <a:pt x="518" y="152"/>
                    </a:lnTo>
                    <a:lnTo>
                      <a:pt x="528" y="150"/>
                    </a:lnTo>
                    <a:lnTo>
                      <a:pt x="538" y="150"/>
                    </a:lnTo>
                    <a:lnTo>
                      <a:pt x="538" y="150"/>
                    </a:lnTo>
                    <a:lnTo>
                      <a:pt x="560" y="150"/>
                    </a:lnTo>
                    <a:lnTo>
                      <a:pt x="560" y="150"/>
                    </a:lnTo>
                    <a:lnTo>
                      <a:pt x="568" y="152"/>
                    </a:lnTo>
                    <a:lnTo>
                      <a:pt x="568" y="152"/>
                    </a:lnTo>
                    <a:lnTo>
                      <a:pt x="574" y="152"/>
                    </a:lnTo>
                    <a:lnTo>
                      <a:pt x="580" y="146"/>
                    </a:lnTo>
                    <a:lnTo>
                      <a:pt x="592" y="122"/>
                    </a:lnTo>
                    <a:lnTo>
                      <a:pt x="592" y="122"/>
                    </a:lnTo>
                    <a:lnTo>
                      <a:pt x="592" y="116"/>
                    </a:lnTo>
                    <a:lnTo>
                      <a:pt x="590" y="110"/>
                    </a:lnTo>
                    <a:lnTo>
                      <a:pt x="590" y="110"/>
                    </a:lnTo>
                    <a:lnTo>
                      <a:pt x="582" y="104"/>
                    </a:lnTo>
                    <a:lnTo>
                      <a:pt x="566" y="88"/>
                    </a:lnTo>
                    <a:lnTo>
                      <a:pt x="566" y="88"/>
                    </a:lnTo>
                    <a:lnTo>
                      <a:pt x="538" y="56"/>
                    </a:lnTo>
                    <a:lnTo>
                      <a:pt x="538" y="56"/>
                    </a:lnTo>
                    <a:lnTo>
                      <a:pt x="526" y="42"/>
                    </a:lnTo>
                    <a:lnTo>
                      <a:pt x="526" y="42"/>
                    </a:lnTo>
                    <a:lnTo>
                      <a:pt x="522" y="40"/>
                    </a:lnTo>
                    <a:lnTo>
                      <a:pt x="522" y="40"/>
                    </a:lnTo>
                    <a:lnTo>
                      <a:pt x="528" y="36"/>
                    </a:lnTo>
                    <a:lnTo>
                      <a:pt x="528" y="36"/>
                    </a:lnTo>
                    <a:lnTo>
                      <a:pt x="538" y="24"/>
                    </a:lnTo>
                    <a:lnTo>
                      <a:pt x="544" y="16"/>
                    </a:lnTo>
                    <a:lnTo>
                      <a:pt x="544" y="16"/>
                    </a:lnTo>
                    <a:lnTo>
                      <a:pt x="544" y="12"/>
                    </a:lnTo>
                    <a:lnTo>
                      <a:pt x="544" y="8"/>
                    </a:lnTo>
                    <a:lnTo>
                      <a:pt x="544" y="6"/>
                    </a:lnTo>
                    <a:lnTo>
                      <a:pt x="540" y="2"/>
                    </a:lnTo>
                    <a:lnTo>
                      <a:pt x="540" y="2"/>
                    </a:lnTo>
                    <a:lnTo>
                      <a:pt x="536" y="0"/>
                    </a:lnTo>
                    <a:lnTo>
                      <a:pt x="532" y="0"/>
                    </a:lnTo>
                    <a:lnTo>
                      <a:pt x="528" y="2"/>
                    </a:lnTo>
                    <a:lnTo>
                      <a:pt x="526" y="6"/>
                    </a:lnTo>
                    <a:lnTo>
                      <a:pt x="526" y="6"/>
                    </a:lnTo>
                    <a:lnTo>
                      <a:pt x="522" y="10"/>
                    </a:lnTo>
                    <a:lnTo>
                      <a:pt x="522" y="10"/>
                    </a:lnTo>
                    <a:lnTo>
                      <a:pt x="514" y="18"/>
                    </a:lnTo>
                    <a:lnTo>
                      <a:pt x="506" y="28"/>
                    </a:lnTo>
                    <a:lnTo>
                      <a:pt x="506" y="28"/>
                    </a:lnTo>
                    <a:lnTo>
                      <a:pt x="498" y="32"/>
                    </a:lnTo>
                    <a:lnTo>
                      <a:pt x="498" y="32"/>
                    </a:lnTo>
                    <a:lnTo>
                      <a:pt x="486" y="30"/>
                    </a:lnTo>
                    <a:lnTo>
                      <a:pt x="486" y="30"/>
                    </a:lnTo>
                    <a:lnTo>
                      <a:pt x="476" y="32"/>
                    </a:lnTo>
                    <a:lnTo>
                      <a:pt x="472" y="36"/>
                    </a:lnTo>
                    <a:lnTo>
                      <a:pt x="468" y="40"/>
                    </a:lnTo>
                    <a:lnTo>
                      <a:pt x="468" y="40"/>
                    </a:lnTo>
                    <a:lnTo>
                      <a:pt x="464" y="42"/>
                    </a:lnTo>
                    <a:lnTo>
                      <a:pt x="454" y="46"/>
                    </a:lnTo>
                    <a:lnTo>
                      <a:pt x="454" y="46"/>
                    </a:lnTo>
                    <a:lnTo>
                      <a:pt x="430" y="50"/>
                    </a:lnTo>
                    <a:lnTo>
                      <a:pt x="396" y="56"/>
                    </a:lnTo>
                    <a:lnTo>
                      <a:pt x="352" y="58"/>
                    </a:lnTo>
                    <a:lnTo>
                      <a:pt x="296" y="60"/>
                    </a:lnTo>
                    <a:lnTo>
                      <a:pt x="296" y="60"/>
                    </a:lnTo>
                    <a:lnTo>
                      <a:pt x="262" y="60"/>
                    </a:lnTo>
                    <a:lnTo>
                      <a:pt x="236" y="58"/>
                    </a:lnTo>
                    <a:lnTo>
                      <a:pt x="204" y="54"/>
                    </a:lnTo>
                    <a:lnTo>
                      <a:pt x="204" y="54"/>
                    </a:lnTo>
                    <a:lnTo>
                      <a:pt x="182" y="50"/>
                    </a:lnTo>
                    <a:lnTo>
                      <a:pt x="170" y="48"/>
                    </a:lnTo>
                    <a:lnTo>
                      <a:pt x="154" y="48"/>
                    </a:lnTo>
                    <a:lnTo>
                      <a:pt x="154" y="48"/>
                    </a:lnTo>
                    <a:lnTo>
                      <a:pt x="124" y="50"/>
                    </a:lnTo>
                    <a:lnTo>
                      <a:pt x="112" y="52"/>
                    </a:lnTo>
                    <a:lnTo>
                      <a:pt x="104" y="56"/>
                    </a:lnTo>
                    <a:lnTo>
                      <a:pt x="104" y="56"/>
                    </a:lnTo>
                    <a:lnTo>
                      <a:pt x="96" y="60"/>
                    </a:lnTo>
                    <a:lnTo>
                      <a:pt x="92" y="66"/>
                    </a:lnTo>
                    <a:lnTo>
                      <a:pt x="84" y="78"/>
                    </a:lnTo>
                    <a:lnTo>
                      <a:pt x="84" y="78"/>
                    </a:lnTo>
                    <a:lnTo>
                      <a:pt x="84" y="78"/>
                    </a:lnTo>
                    <a:lnTo>
                      <a:pt x="84" y="78"/>
                    </a:lnTo>
                    <a:lnTo>
                      <a:pt x="84" y="78"/>
                    </a:lnTo>
                    <a:lnTo>
                      <a:pt x="84" y="78"/>
                    </a:lnTo>
                    <a:lnTo>
                      <a:pt x="80" y="88"/>
                    </a:lnTo>
                    <a:lnTo>
                      <a:pt x="80" y="100"/>
                    </a:lnTo>
                    <a:lnTo>
                      <a:pt x="80" y="100"/>
                    </a:lnTo>
                    <a:lnTo>
                      <a:pt x="74" y="128"/>
                    </a:lnTo>
                    <a:lnTo>
                      <a:pt x="74" y="128"/>
                    </a:lnTo>
                    <a:lnTo>
                      <a:pt x="68" y="148"/>
                    </a:lnTo>
                    <a:lnTo>
                      <a:pt x="60" y="168"/>
                    </a:lnTo>
                    <a:lnTo>
                      <a:pt x="50" y="188"/>
                    </a:lnTo>
                    <a:lnTo>
                      <a:pt x="38" y="206"/>
                    </a:lnTo>
                    <a:lnTo>
                      <a:pt x="38" y="206"/>
                    </a:lnTo>
                    <a:lnTo>
                      <a:pt x="22" y="224"/>
                    </a:lnTo>
                    <a:lnTo>
                      <a:pt x="12" y="238"/>
                    </a:lnTo>
                    <a:lnTo>
                      <a:pt x="2" y="256"/>
                    </a:lnTo>
                    <a:lnTo>
                      <a:pt x="2" y="256"/>
                    </a:lnTo>
                    <a:lnTo>
                      <a:pt x="0" y="262"/>
                    </a:lnTo>
                    <a:lnTo>
                      <a:pt x="4" y="268"/>
                    </a:lnTo>
                    <a:lnTo>
                      <a:pt x="4" y="268"/>
                    </a:lnTo>
                    <a:lnTo>
                      <a:pt x="6" y="270"/>
                    </a:lnTo>
                    <a:lnTo>
                      <a:pt x="10" y="272"/>
                    </a:lnTo>
                    <a:lnTo>
                      <a:pt x="10" y="272"/>
                    </a:lnTo>
                    <a:lnTo>
                      <a:pt x="16" y="270"/>
                    </a:lnTo>
                    <a:lnTo>
                      <a:pt x="16" y="270"/>
                    </a:lnTo>
                    <a:lnTo>
                      <a:pt x="24" y="264"/>
                    </a:lnTo>
                    <a:lnTo>
                      <a:pt x="32" y="258"/>
                    </a:lnTo>
                    <a:lnTo>
                      <a:pt x="44" y="242"/>
                    </a:lnTo>
                    <a:lnTo>
                      <a:pt x="52" y="228"/>
                    </a:lnTo>
                    <a:lnTo>
                      <a:pt x="56" y="218"/>
                    </a:lnTo>
                    <a:lnTo>
                      <a:pt x="56" y="218"/>
                    </a:lnTo>
                    <a:lnTo>
                      <a:pt x="66" y="202"/>
                    </a:lnTo>
                    <a:lnTo>
                      <a:pt x="74" y="186"/>
                    </a:lnTo>
                    <a:lnTo>
                      <a:pt x="88" y="152"/>
                    </a:lnTo>
                    <a:lnTo>
                      <a:pt x="88" y="152"/>
                    </a:lnTo>
                    <a:lnTo>
                      <a:pt x="94" y="174"/>
                    </a:lnTo>
                    <a:lnTo>
                      <a:pt x="96" y="190"/>
                    </a:lnTo>
                    <a:lnTo>
                      <a:pt x="96" y="190"/>
                    </a:lnTo>
                    <a:lnTo>
                      <a:pt x="94" y="202"/>
                    </a:lnTo>
                    <a:lnTo>
                      <a:pt x="90" y="216"/>
                    </a:lnTo>
                    <a:lnTo>
                      <a:pt x="90" y="216"/>
                    </a:lnTo>
                    <a:lnTo>
                      <a:pt x="86" y="230"/>
                    </a:lnTo>
                    <a:lnTo>
                      <a:pt x="84" y="240"/>
                    </a:lnTo>
                    <a:lnTo>
                      <a:pt x="84" y="248"/>
                    </a:lnTo>
                    <a:lnTo>
                      <a:pt x="84" y="248"/>
                    </a:lnTo>
                    <a:lnTo>
                      <a:pt x="86" y="272"/>
                    </a:lnTo>
                    <a:lnTo>
                      <a:pt x="90" y="296"/>
                    </a:lnTo>
                    <a:lnTo>
                      <a:pt x="96" y="322"/>
                    </a:lnTo>
                    <a:lnTo>
                      <a:pt x="108" y="370"/>
                    </a:lnTo>
                    <a:lnTo>
                      <a:pt x="108" y="370"/>
                    </a:lnTo>
                    <a:lnTo>
                      <a:pt x="108" y="374"/>
                    </a:lnTo>
                    <a:lnTo>
                      <a:pt x="112" y="376"/>
                    </a:lnTo>
                    <a:lnTo>
                      <a:pt x="118" y="378"/>
                    </a:lnTo>
                    <a:lnTo>
                      <a:pt x="130" y="378"/>
                    </a:lnTo>
                    <a:lnTo>
                      <a:pt x="130" y="378"/>
                    </a:lnTo>
                    <a:lnTo>
                      <a:pt x="134" y="378"/>
                    </a:lnTo>
                    <a:lnTo>
                      <a:pt x="138" y="374"/>
                    </a:lnTo>
                    <a:lnTo>
                      <a:pt x="138" y="374"/>
                    </a:lnTo>
                    <a:lnTo>
                      <a:pt x="140" y="370"/>
                    </a:lnTo>
                    <a:lnTo>
                      <a:pt x="140" y="364"/>
                    </a:lnTo>
                    <a:lnTo>
                      <a:pt x="140" y="364"/>
                    </a:lnTo>
                    <a:lnTo>
                      <a:pt x="134" y="346"/>
                    </a:lnTo>
                    <a:lnTo>
                      <a:pt x="134" y="346"/>
                    </a:lnTo>
                    <a:lnTo>
                      <a:pt x="130" y="330"/>
                    </a:lnTo>
                    <a:lnTo>
                      <a:pt x="128" y="320"/>
                    </a:lnTo>
                    <a:lnTo>
                      <a:pt x="128" y="320"/>
                    </a:lnTo>
                    <a:lnTo>
                      <a:pt x="130" y="308"/>
                    </a:lnTo>
                    <a:lnTo>
                      <a:pt x="132" y="296"/>
                    </a:lnTo>
                    <a:lnTo>
                      <a:pt x="200" y="258"/>
                    </a:lnTo>
                    <a:close/>
                    <a:moveTo>
                      <a:pt x="208" y="276"/>
                    </a:moveTo>
                    <a:lnTo>
                      <a:pt x="208" y="276"/>
                    </a:lnTo>
                    <a:close/>
                    <a:moveTo>
                      <a:pt x="166" y="300"/>
                    </a:moveTo>
                    <a:lnTo>
                      <a:pt x="166" y="300"/>
                    </a:lnTo>
                    <a:close/>
                    <a:moveTo>
                      <a:pt x="268" y="238"/>
                    </a:moveTo>
                    <a:lnTo>
                      <a:pt x="268" y="238"/>
                    </a:lnTo>
                    <a:close/>
                    <a:moveTo>
                      <a:pt x="528" y="94"/>
                    </a:moveTo>
                    <a:lnTo>
                      <a:pt x="528" y="94"/>
                    </a:lnTo>
                    <a:lnTo>
                      <a:pt x="524" y="92"/>
                    </a:lnTo>
                    <a:lnTo>
                      <a:pt x="522" y="88"/>
                    </a:lnTo>
                    <a:lnTo>
                      <a:pt x="522" y="88"/>
                    </a:lnTo>
                    <a:lnTo>
                      <a:pt x="524" y="84"/>
                    </a:lnTo>
                    <a:lnTo>
                      <a:pt x="528" y="82"/>
                    </a:lnTo>
                    <a:lnTo>
                      <a:pt x="528" y="82"/>
                    </a:lnTo>
                    <a:lnTo>
                      <a:pt x="532" y="84"/>
                    </a:lnTo>
                    <a:lnTo>
                      <a:pt x="534" y="88"/>
                    </a:lnTo>
                    <a:lnTo>
                      <a:pt x="534" y="88"/>
                    </a:lnTo>
                    <a:lnTo>
                      <a:pt x="532" y="92"/>
                    </a:lnTo>
                    <a:lnTo>
                      <a:pt x="528" y="94"/>
                    </a:lnTo>
                    <a:lnTo>
                      <a:pt x="528" y="94"/>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21" name="Group 20"/>
              <p:cNvGrpSpPr/>
              <p:nvPr/>
            </p:nvGrpSpPr>
            <p:grpSpPr>
              <a:xfrm>
                <a:off x="9390020" y="5912138"/>
                <a:ext cx="137480" cy="172124"/>
                <a:chOff x="9044378" y="5564112"/>
                <a:chExt cx="241762" cy="172124"/>
              </a:xfrm>
              <a:solidFill>
                <a:srgbClr val="00188F"/>
              </a:solidFill>
            </p:grpSpPr>
            <p:sp>
              <p:nvSpPr>
                <p:cNvPr id="44" name="Rounded Rectangle 43"/>
                <p:cNvSpPr/>
                <p:nvPr/>
              </p:nvSpPr>
              <p:spPr bwMode="auto">
                <a:xfrm rot="16200000">
                  <a:off x="9014222" y="5611581"/>
                  <a:ext cx="137497" cy="77186"/>
                </a:xfrm>
                <a:prstGeom prst="roundRect">
                  <a:avLst>
                    <a:gd name="adj" fmla="val 1343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50" name="Rounded Rectangle 49"/>
                <p:cNvSpPr/>
                <p:nvPr/>
              </p:nvSpPr>
              <p:spPr bwMode="auto">
                <a:xfrm>
                  <a:off x="9092807" y="5564112"/>
                  <a:ext cx="144906" cy="172124"/>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51" name="Rounded Rectangle 50"/>
                <p:cNvSpPr/>
                <p:nvPr/>
              </p:nvSpPr>
              <p:spPr bwMode="auto">
                <a:xfrm rot="16200000">
                  <a:off x="9178798" y="5611581"/>
                  <a:ext cx="137497" cy="77186"/>
                </a:xfrm>
                <a:prstGeom prst="roundRect">
                  <a:avLst>
                    <a:gd name="adj" fmla="val 1343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grpSp>
        <p:sp>
          <p:nvSpPr>
            <p:cNvPr id="38" name="Oval 37"/>
            <p:cNvSpPr/>
            <p:nvPr/>
          </p:nvSpPr>
          <p:spPr bwMode="auto">
            <a:xfrm>
              <a:off x="3800724" y="5723626"/>
              <a:ext cx="300706" cy="300706"/>
            </a:xfrm>
            <a:prstGeom prst="ellipse">
              <a:avLst/>
            </a:prstGeom>
            <a:noFill/>
            <a:ln w="254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cxnSp>
        <p:nvCxnSpPr>
          <p:cNvPr id="73" name="Straight Connector 72"/>
          <p:cNvCxnSpPr/>
          <p:nvPr/>
        </p:nvCxnSpPr>
        <p:spPr>
          <a:xfrm flipV="1">
            <a:off x="2141119" y="3628818"/>
            <a:ext cx="0" cy="2011394"/>
          </a:xfrm>
          <a:prstGeom prst="line">
            <a:avLst/>
          </a:prstGeom>
          <a:ln w="38100" cap="rnd">
            <a:solidFill>
              <a:schemeClr val="tx1"/>
            </a:solidFill>
            <a:prstDash val="sysDot"/>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568180" y="3476812"/>
            <a:ext cx="1318333" cy="0"/>
          </a:xfrm>
          <a:prstGeom prst="line">
            <a:avLst/>
          </a:prstGeom>
          <a:ln w="38100" cap="rnd">
            <a:solidFill>
              <a:srgbClr val="00188F"/>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2800984" y="3246910"/>
            <a:ext cx="1625213" cy="1990572"/>
            <a:chOff x="257738" y="3259410"/>
            <a:chExt cx="1625444" cy="1990854"/>
          </a:xfrm>
        </p:grpSpPr>
        <p:grpSp>
          <p:nvGrpSpPr>
            <p:cNvPr id="67" name="Group 66"/>
            <p:cNvGrpSpPr/>
            <p:nvPr/>
          </p:nvGrpSpPr>
          <p:grpSpPr>
            <a:xfrm>
              <a:off x="1405422" y="3259410"/>
              <a:ext cx="217637" cy="558913"/>
              <a:chOff x="6448567" y="3004805"/>
              <a:chExt cx="300251" cy="771075"/>
            </a:xfrm>
            <a:solidFill>
              <a:srgbClr val="00188F"/>
            </a:solidFill>
          </p:grpSpPr>
          <p:sp>
            <p:nvSpPr>
              <p:cNvPr id="60" name="Rounded Rectangle 59"/>
              <p:cNvSpPr/>
              <p:nvPr/>
            </p:nvSpPr>
            <p:spPr bwMode="auto">
              <a:xfrm>
                <a:off x="6510803" y="3040063"/>
                <a:ext cx="86504" cy="74511"/>
              </a:xfrm>
              <a:prstGeom prst="round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61" name="Rounded Rectangle 60"/>
              <p:cNvSpPr/>
              <p:nvPr/>
            </p:nvSpPr>
            <p:spPr bwMode="auto">
              <a:xfrm flipH="1">
                <a:off x="6526928" y="3004805"/>
                <a:ext cx="54818" cy="321837"/>
              </a:xfrm>
              <a:prstGeom prst="round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59" name="Rounded Rectangle 58"/>
              <p:cNvSpPr/>
              <p:nvPr/>
            </p:nvSpPr>
            <p:spPr bwMode="auto">
              <a:xfrm>
                <a:off x="6448567" y="3248168"/>
                <a:ext cx="300251" cy="491319"/>
              </a:xfrm>
              <a:prstGeom prst="roundRect">
                <a:avLst>
                  <a:gd name="adj" fmla="val 9849"/>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62" name="Rounded Rectangle 61"/>
              <p:cNvSpPr/>
              <p:nvPr/>
            </p:nvSpPr>
            <p:spPr bwMode="auto">
              <a:xfrm flipH="1">
                <a:off x="6479275" y="3194736"/>
                <a:ext cx="238835" cy="142141"/>
              </a:xfrm>
              <a:prstGeom prst="roundRect">
                <a:avLst>
                  <a:gd name="adj" fmla="val 14267"/>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63" name="Rounded Rectangle 62"/>
              <p:cNvSpPr/>
              <p:nvPr/>
            </p:nvSpPr>
            <p:spPr bwMode="auto">
              <a:xfrm flipH="1">
                <a:off x="6479275" y="3633739"/>
                <a:ext cx="238835" cy="142141"/>
              </a:xfrm>
              <a:prstGeom prst="roundRect">
                <a:avLst>
                  <a:gd name="adj" fmla="val 14267"/>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sp>
          <p:nvSpPr>
            <p:cNvPr id="66" name="TextBox 65"/>
            <p:cNvSpPr txBox="1"/>
            <p:nvPr/>
          </p:nvSpPr>
          <p:spPr>
            <a:xfrm>
              <a:off x="257738" y="3515916"/>
              <a:ext cx="1481974" cy="350865"/>
            </a:xfrm>
            <a:prstGeom prst="rect">
              <a:avLst/>
            </a:prstGeom>
            <a:noFill/>
            <a:ln>
              <a:solidFill>
                <a:schemeClr val="tx1"/>
              </a:solidFill>
            </a:ln>
          </p:spPr>
          <p:txBody>
            <a:bodyPr wrap="square" lIns="0" tIns="91427" rIns="0" bIns="91427"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RECEIVER</a:t>
              </a:r>
            </a:p>
          </p:txBody>
        </p:sp>
        <p:cxnSp>
          <p:nvCxnSpPr>
            <p:cNvPr id="75" name="Straight Connector 74"/>
            <p:cNvCxnSpPr/>
            <p:nvPr/>
          </p:nvCxnSpPr>
          <p:spPr>
            <a:xfrm flipH="1">
              <a:off x="1608257" y="4574398"/>
              <a:ext cx="256039" cy="0"/>
            </a:xfrm>
            <a:prstGeom prst="line">
              <a:avLst/>
            </a:prstGeom>
            <a:ln w="38100" cap="rnd">
              <a:solidFill>
                <a:schemeClr val="tx1"/>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1514240" y="3786994"/>
              <a:ext cx="0" cy="785006"/>
            </a:xfrm>
            <a:prstGeom prst="line">
              <a:avLst/>
            </a:prstGeom>
            <a:ln w="38100" cap="rnd">
              <a:solidFill>
                <a:schemeClr val="tx1"/>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1883182" y="4602445"/>
              <a:ext cx="0" cy="647819"/>
            </a:xfrm>
            <a:prstGeom prst="line">
              <a:avLst/>
            </a:prstGeom>
            <a:ln w="38100" cap="rnd">
              <a:solidFill>
                <a:schemeClr val="tx1"/>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6" name="Straight Connector 95"/>
          <p:cNvCxnSpPr/>
          <p:nvPr/>
        </p:nvCxnSpPr>
        <p:spPr>
          <a:xfrm flipH="1">
            <a:off x="5113026" y="5468525"/>
            <a:ext cx="868557" cy="0"/>
          </a:xfrm>
          <a:prstGeom prst="line">
            <a:avLst/>
          </a:prstGeom>
          <a:ln w="38100" cap="rnd">
            <a:solidFill>
              <a:schemeClr val="tx1"/>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976611" y="2821821"/>
            <a:ext cx="3941203" cy="3278426"/>
            <a:chOff x="1189038" y="2315017"/>
            <a:chExt cx="3941762" cy="3278891"/>
          </a:xfrm>
        </p:grpSpPr>
        <p:sp>
          <p:nvSpPr>
            <p:cNvPr id="31" name="Freeform 443"/>
            <p:cNvSpPr>
              <a:spLocks noChangeAspect="1"/>
            </p:cNvSpPr>
            <p:nvPr/>
          </p:nvSpPr>
          <p:spPr bwMode="auto">
            <a:xfrm>
              <a:off x="1189038" y="2315017"/>
              <a:ext cx="3941762" cy="3278891"/>
            </a:xfrm>
            <a:custGeom>
              <a:avLst/>
              <a:gdLst>
                <a:gd name="T0" fmla="*/ 280 w 282"/>
                <a:gd name="T1" fmla="*/ 137 h 234"/>
                <a:gd name="T2" fmla="*/ 229 w 282"/>
                <a:gd name="T3" fmla="*/ 87 h 234"/>
                <a:gd name="T4" fmla="*/ 227 w 282"/>
                <a:gd name="T5" fmla="*/ 85 h 234"/>
                <a:gd name="T6" fmla="*/ 228 w 282"/>
                <a:gd name="T7" fmla="*/ 84 h 234"/>
                <a:gd name="T8" fmla="*/ 228 w 282"/>
                <a:gd name="T9" fmla="*/ 66 h 234"/>
                <a:gd name="T10" fmla="*/ 228 w 282"/>
                <a:gd name="T11" fmla="*/ 29 h 234"/>
                <a:gd name="T12" fmla="*/ 224 w 282"/>
                <a:gd name="T13" fmla="*/ 25 h 234"/>
                <a:gd name="T14" fmla="*/ 197 w 282"/>
                <a:gd name="T15" fmla="*/ 25 h 234"/>
                <a:gd name="T16" fmla="*/ 193 w 282"/>
                <a:gd name="T17" fmla="*/ 29 h 234"/>
                <a:gd name="T18" fmla="*/ 193 w 282"/>
                <a:gd name="T19" fmla="*/ 50 h 234"/>
                <a:gd name="T20" fmla="*/ 144 w 282"/>
                <a:gd name="T21" fmla="*/ 1 h 234"/>
                <a:gd name="T22" fmla="*/ 141 w 282"/>
                <a:gd name="T23" fmla="*/ 0 h 234"/>
                <a:gd name="T24" fmla="*/ 141 w 282"/>
                <a:gd name="T25" fmla="*/ 0 h 234"/>
                <a:gd name="T26" fmla="*/ 141 w 282"/>
                <a:gd name="T27" fmla="*/ 0 h 234"/>
                <a:gd name="T28" fmla="*/ 138 w 282"/>
                <a:gd name="T29" fmla="*/ 1 h 234"/>
                <a:gd name="T30" fmla="*/ 2 w 282"/>
                <a:gd name="T31" fmla="*/ 137 h 234"/>
                <a:gd name="T32" fmla="*/ 5 w 282"/>
                <a:gd name="T33" fmla="*/ 144 h 234"/>
                <a:gd name="T34" fmla="*/ 33 w 282"/>
                <a:gd name="T35" fmla="*/ 144 h 234"/>
                <a:gd name="T36" fmla="*/ 33 w 282"/>
                <a:gd name="T37" fmla="*/ 230 h 234"/>
                <a:gd name="T38" fmla="*/ 37 w 282"/>
                <a:gd name="T39" fmla="*/ 234 h 234"/>
                <a:gd name="T40" fmla="*/ 121 w 282"/>
                <a:gd name="T41" fmla="*/ 234 h 234"/>
                <a:gd name="T42" fmla="*/ 125 w 282"/>
                <a:gd name="T43" fmla="*/ 230 h 234"/>
                <a:gd name="T44" fmla="*/ 125 w 282"/>
                <a:gd name="T45" fmla="*/ 170 h 234"/>
                <a:gd name="T46" fmla="*/ 157 w 282"/>
                <a:gd name="T47" fmla="*/ 170 h 234"/>
                <a:gd name="T48" fmla="*/ 157 w 282"/>
                <a:gd name="T49" fmla="*/ 230 h 234"/>
                <a:gd name="T50" fmla="*/ 161 w 282"/>
                <a:gd name="T51" fmla="*/ 234 h 234"/>
                <a:gd name="T52" fmla="*/ 245 w 282"/>
                <a:gd name="T53" fmla="*/ 234 h 234"/>
                <a:gd name="T54" fmla="*/ 249 w 282"/>
                <a:gd name="T55" fmla="*/ 230 h 234"/>
                <a:gd name="T56" fmla="*/ 249 w 282"/>
                <a:gd name="T57" fmla="*/ 144 h 234"/>
                <a:gd name="T58" fmla="*/ 277 w 282"/>
                <a:gd name="T59" fmla="*/ 144 h 234"/>
                <a:gd name="T60" fmla="*/ 280 w 282"/>
                <a:gd name="T6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234">
                  <a:moveTo>
                    <a:pt x="280" y="137"/>
                  </a:moveTo>
                  <a:cubicBezTo>
                    <a:pt x="263" y="120"/>
                    <a:pt x="246" y="103"/>
                    <a:pt x="229" y="87"/>
                  </a:cubicBezTo>
                  <a:cubicBezTo>
                    <a:pt x="228" y="86"/>
                    <a:pt x="228" y="85"/>
                    <a:pt x="227" y="85"/>
                  </a:cubicBezTo>
                  <a:cubicBezTo>
                    <a:pt x="228" y="85"/>
                    <a:pt x="228" y="84"/>
                    <a:pt x="228" y="84"/>
                  </a:cubicBezTo>
                  <a:cubicBezTo>
                    <a:pt x="228" y="78"/>
                    <a:pt x="228" y="72"/>
                    <a:pt x="228" y="66"/>
                  </a:cubicBezTo>
                  <a:cubicBezTo>
                    <a:pt x="228" y="54"/>
                    <a:pt x="228" y="41"/>
                    <a:pt x="228" y="29"/>
                  </a:cubicBezTo>
                  <a:cubicBezTo>
                    <a:pt x="228" y="27"/>
                    <a:pt x="226" y="25"/>
                    <a:pt x="224" y="25"/>
                  </a:cubicBezTo>
                  <a:cubicBezTo>
                    <a:pt x="215" y="25"/>
                    <a:pt x="206" y="25"/>
                    <a:pt x="197" y="25"/>
                  </a:cubicBezTo>
                  <a:cubicBezTo>
                    <a:pt x="195" y="25"/>
                    <a:pt x="193" y="27"/>
                    <a:pt x="193" y="29"/>
                  </a:cubicBezTo>
                  <a:cubicBezTo>
                    <a:pt x="193" y="36"/>
                    <a:pt x="193" y="43"/>
                    <a:pt x="193" y="50"/>
                  </a:cubicBezTo>
                  <a:cubicBezTo>
                    <a:pt x="177" y="34"/>
                    <a:pt x="160" y="17"/>
                    <a:pt x="144" y="1"/>
                  </a:cubicBezTo>
                  <a:cubicBezTo>
                    <a:pt x="143" y="0"/>
                    <a:pt x="142" y="0"/>
                    <a:pt x="141" y="0"/>
                  </a:cubicBezTo>
                  <a:cubicBezTo>
                    <a:pt x="141" y="0"/>
                    <a:pt x="141" y="0"/>
                    <a:pt x="141" y="0"/>
                  </a:cubicBezTo>
                  <a:cubicBezTo>
                    <a:pt x="141" y="0"/>
                    <a:pt x="141" y="0"/>
                    <a:pt x="141" y="0"/>
                  </a:cubicBezTo>
                  <a:cubicBezTo>
                    <a:pt x="140" y="0"/>
                    <a:pt x="139" y="0"/>
                    <a:pt x="138" y="1"/>
                  </a:cubicBezTo>
                  <a:cubicBezTo>
                    <a:pt x="93" y="46"/>
                    <a:pt x="47" y="92"/>
                    <a:pt x="2" y="137"/>
                  </a:cubicBezTo>
                  <a:cubicBezTo>
                    <a:pt x="0" y="140"/>
                    <a:pt x="1" y="144"/>
                    <a:pt x="5" y="144"/>
                  </a:cubicBezTo>
                  <a:cubicBezTo>
                    <a:pt x="14" y="144"/>
                    <a:pt x="24" y="144"/>
                    <a:pt x="33" y="144"/>
                  </a:cubicBezTo>
                  <a:cubicBezTo>
                    <a:pt x="33" y="173"/>
                    <a:pt x="33" y="202"/>
                    <a:pt x="33" y="230"/>
                  </a:cubicBezTo>
                  <a:cubicBezTo>
                    <a:pt x="33" y="233"/>
                    <a:pt x="35" y="234"/>
                    <a:pt x="37" y="234"/>
                  </a:cubicBezTo>
                  <a:cubicBezTo>
                    <a:pt x="66" y="234"/>
                    <a:pt x="92" y="234"/>
                    <a:pt x="121" y="234"/>
                  </a:cubicBezTo>
                  <a:cubicBezTo>
                    <a:pt x="124" y="234"/>
                    <a:pt x="125" y="233"/>
                    <a:pt x="125" y="230"/>
                  </a:cubicBezTo>
                  <a:cubicBezTo>
                    <a:pt x="125" y="210"/>
                    <a:pt x="125" y="190"/>
                    <a:pt x="125" y="170"/>
                  </a:cubicBezTo>
                  <a:cubicBezTo>
                    <a:pt x="134" y="170"/>
                    <a:pt x="148" y="170"/>
                    <a:pt x="157" y="170"/>
                  </a:cubicBezTo>
                  <a:cubicBezTo>
                    <a:pt x="157" y="190"/>
                    <a:pt x="157" y="210"/>
                    <a:pt x="157" y="230"/>
                  </a:cubicBezTo>
                  <a:cubicBezTo>
                    <a:pt x="157" y="233"/>
                    <a:pt x="158" y="234"/>
                    <a:pt x="161" y="234"/>
                  </a:cubicBezTo>
                  <a:cubicBezTo>
                    <a:pt x="190" y="234"/>
                    <a:pt x="216" y="234"/>
                    <a:pt x="245" y="234"/>
                  </a:cubicBezTo>
                  <a:cubicBezTo>
                    <a:pt x="247" y="234"/>
                    <a:pt x="249" y="233"/>
                    <a:pt x="249" y="230"/>
                  </a:cubicBezTo>
                  <a:cubicBezTo>
                    <a:pt x="249" y="202"/>
                    <a:pt x="249" y="173"/>
                    <a:pt x="249" y="144"/>
                  </a:cubicBezTo>
                  <a:cubicBezTo>
                    <a:pt x="258" y="144"/>
                    <a:pt x="268" y="144"/>
                    <a:pt x="277" y="144"/>
                  </a:cubicBezTo>
                  <a:cubicBezTo>
                    <a:pt x="281" y="144"/>
                    <a:pt x="282" y="140"/>
                    <a:pt x="280" y="137"/>
                  </a:cubicBezTo>
                  <a:close/>
                </a:path>
              </a:pathLst>
            </a:custGeom>
            <a:pattFill prst="ltDnDiag">
              <a:fgClr>
                <a:schemeClr val="bg1">
                  <a:lumMod val="75000"/>
                </a:schemeClr>
              </a:fgClr>
              <a:bgClr>
                <a:schemeClr val="bg1">
                  <a:lumMod val="85000"/>
                </a:schemeClr>
              </a:bgClr>
            </a:pattFill>
            <a:ln w="44450">
              <a:solidFill>
                <a:schemeClr val="tx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2" name="Rectangle 51"/>
            <p:cNvSpPr/>
            <p:nvPr/>
          </p:nvSpPr>
          <p:spPr bwMode="auto">
            <a:xfrm>
              <a:off x="2221004" y="4457440"/>
              <a:ext cx="1711234" cy="1136468"/>
            </a:xfrm>
            <a:prstGeom prst="rect">
              <a:avLst/>
            </a:prstGeom>
            <a:pattFill prst="ltDnDiag">
              <a:fgClr>
                <a:schemeClr val="bg1">
                  <a:lumMod val="75000"/>
                </a:schemeClr>
              </a:fgClr>
              <a:bgClr>
                <a:schemeClr val="bg1">
                  <a:lumMod val="85000"/>
                </a:schemeClr>
              </a:bgClr>
            </a:patt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sp>
        <p:nvSpPr>
          <p:cNvPr id="85" name="Rounded Rectangle 84"/>
          <p:cNvSpPr/>
          <p:nvPr/>
        </p:nvSpPr>
        <p:spPr bwMode="auto">
          <a:xfrm>
            <a:off x="7635888" y="4341745"/>
            <a:ext cx="2620351" cy="1763604"/>
          </a:xfrm>
          <a:prstGeom prst="roundRect">
            <a:avLst>
              <a:gd name="adj" fmla="val 0"/>
            </a:avLst>
          </a:prstGeom>
          <a:pattFill prst="ltDnDiag">
            <a:fgClr>
              <a:schemeClr val="bg1">
                <a:lumMod val="85000"/>
              </a:schemeClr>
            </a:fgClr>
            <a:bgClr>
              <a:schemeClr val="bg1">
                <a:lumMod val="95000"/>
              </a:schemeClr>
            </a:bgClr>
          </a:patt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1" name="テキスト ボックス 9"/>
          <p:cNvSpPr txBox="1"/>
          <p:nvPr/>
        </p:nvSpPr>
        <p:spPr>
          <a:xfrm>
            <a:off x="7415565" y="6064637"/>
            <a:ext cx="3071948" cy="461600"/>
          </a:xfrm>
          <a:prstGeom prst="rect">
            <a:avLst/>
          </a:prstGeom>
          <a:solidFill>
            <a:srgbClr val="00188F"/>
          </a:solidFill>
        </p:spPr>
        <p:txBody>
          <a:bodyPr wrap="square" rtlCol="0" anchor="ctr" anchorCtr="0">
            <a:noAutofit/>
          </a:bodyPr>
          <a:lstStyle>
            <a:defPPr>
              <a:defRPr lang="en-US"/>
            </a:defPPr>
            <a:lvl1pPr algn="ctr">
              <a:defRPr kumimoji="1" sz="2400" b="1">
                <a:gradFill>
                  <a:gsLst>
                    <a:gs pos="2917">
                      <a:schemeClr val="bg1"/>
                    </a:gs>
                    <a:gs pos="31000">
                      <a:schemeClr val="bg1"/>
                    </a:gs>
                  </a:gsLst>
                  <a:lin ang="5400000" scaled="0"/>
                </a:gradFill>
                <a:ea typeface="Meiryo UI" panose="020B0604030504040204" pitchFamily="50" charset="-128"/>
                <a:cs typeface="Segoe UI Light"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chemeClr val="tx1"/>
                </a:solidFill>
                <a:effectLst/>
                <a:uLnTx/>
                <a:uFillTx/>
                <a:latin typeface="Segoe UI"/>
                <a:ea typeface="Meiryo UI" panose="020B0604030504040204" pitchFamily="50" charset="-128"/>
              </a:rPr>
              <a:t>COMMUNICATION</a:t>
            </a:r>
            <a:endParaRPr kumimoji="1" lang="ja-JP" altLang="en-US" sz="2000" b="1" i="0" u="none" strike="noStrike" kern="1200" cap="none" spc="0" normalizeH="0" baseline="0" noProof="0" dirty="0">
              <a:ln>
                <a:noFill/>
              </a:ln>
              <a:solidFill>
                <a:schemeClr val="tx1"/>
              </a:solidFill>
              <a:effectLst/>
              <a:uLnTx/>
              <a:uFillTx/>
              <a:latin typeface="Segoe UI"/>
              <a:ea typeface="Meiryo UI" panose="020B0604030504040204" pitchFamily="50" charset="-128"/>
            </a:endParaRPr>
          </a:p>
        </p:txBody>
      </p:sp>
      <p:grpSp>
        <p:nvGrpSpPr>
          <p:cNvPr id="7" name="Group 6"/>
          <p:cNvGrpSpPr/>
          <p:nvPr/>
        </p:nvGrpSpPr>
        <p:grpSpPr>
          <a:xfrm>
            <a:off x="9865509" y="415071"/>
            <a:ext cx="2057111" cy="2328227"/>
            <a:chOff x="5590592" y="414643"/>
            <a:chExt cx="2057402" cy="2328557"/>
          </a:xfrm>
        </p:grpSpPr>
        <p:sp>
          <p:nvSpPr>
            <p:cNvPr id="89" name="Rectangle 88"/>
            <p:cNvSpPr/>
            <p:nvPr/>
          </p:nvSpPr>
          <p:spPr bwMode="auto">
            <a:xfrm>
              <a:off x="5590594" y="863379"/>
              <a:ext cx="2057400" cy="1879821"/>
            </a:xfrm>
            <a:prstGeom prst="rect">
              <a:avLst/>
            </a:prstGeom>
            <a:pattFill prst="ltDnDiag">
              <a:fgClr>
                <a:schemeClr val="bg1">
                  <a:lumMod val="85000"/>
                </a:schemeClr>
              </a:fgClr>
              <a:bgClr>
                <a:schemeClr val="bg1">
                  <a:lumMod val="95000"/>
                </a:schemeClr>
              </a:bgClr>
            </a:pattFill>
            <a:ln w="44450">
              <a:solidFill>
                <a:srgbClr val="00188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0" name="テキスト ボックス 8"/>
            <p:cNvSpPr txBox="1"/>
            <p:nvPr/>
          </p:nvSpPr>
          <p:spPr>
            <a:xfrm>
              <a:off x="5590592" y="414643"/>
              <a:ext cx="2057400" cy="461665"/>
            </a:xfrm>
            <a:prstGeom prst="rect">
              <a:avLst/>
            </a:prstGeom>
            <a:solidFill>
              <a:srgbClr val="00188F"/>
            </a:solidFill>
            <a:ln w="44450">
              <a:solidFill>
                <a:srgbClr val="00188F"/>
              </a:solidFill>
              <a:miter lim="800000"/>
            </a:ln>
          </p:spPr>
          <p:txBody>
            <a:bodyPr wrap="none" rtlCol="0" anchor="ctr" anchorCtr="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effectLst/>
                  <a:uLnTx/>
                  <a:uFillTx/>
                  <a:latin typeface="Segoe UI"/>
                  <a:ea typeface="Meiryo UI" panose="020B0604030504040204" pitchFamily="50" charset="-128"/>
                  <a:cs typeface="Segoe UI Light" panose="020B0502040204020203" pitchFamily="34" charset="0"/>
                </a:rPr>
                <a:t>ANALYTICS</a:t>
              </a:r>
              <a:endParaRPr kumimoji="1" lang="ja-JP" altLang="en-US" sz="2000" b="1" i="0" u="none" strike="noStrike" kern="1200" cap="none" spc="0" normalizeH="0" baseline="0" noProof="0" dirty="0">
                <a:ln>
                  <a:noFill/>
                </a:ln>
                <a:effectLst/>
                <a:uLnTx/>
                <a:uFillTx/>
                <a:latin typeface="Segoe UI"/>
                <a:ea typeface="Meiryo UI" panose="020B0604030504040204" pitchFamily="50" charset="-128"/>
                <a:cs typeface="Segoe UI Light" panose="020B0502040204020203" pitchFamily="34" charset="0"/>
              </a:endParaRPr>
            </a:p>
          </p:txBody>
        </p:sp>
        <p:sp>
          <p:nvSpPr>
            <p:cNvPr id="18" name="Freeform 5"/>
            <p:cNvSpPr>
              <a:spLocks noChangeAspect="1" noEditPoints="1"/>
            </p:cNvSpPr>
            <p:nvPr/>
          </p:nvSpPr>
          <p:spPr bwMode="auto">
            <a:xfrm>
              <a:off x="6078662" y="1469681"/>
              <a:ext cx="1084889" cy="693646"/>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rgbClr val="00188F"/>
            </a:solidFill>
            <a:ln>
              <a:solidFill>
                <a:schemeClr val="tx1"/>
              </a:solid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3" name="Freeform 8"/>
            <p:cNvSpPr>
              <a:spLocks noChangeAspect="1" noEditPoints="1"/>
            </p:cNvSpPr>
            <p:nvPr/>
          </p:nvSpPr>
          <p:spPr bwMode="black">
            <a:xfrm>
              <a:off x="5767908" y="1063853"/>
              <a:ext cx="1706396" cy="206147"/>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32" name="TextBox 31"/>
            <p:cNvSpPr txBox="1"/>
            <p:nvPr/>
          </p:nvSpPr>
          <p:spPr>
            <a:xfrm>
              <a:off x="5880119" y="2239972"/>
              <a:ext cx="1481974" cy="382412"/>
            </a:xfrm>
            <a:prstGeom prst="rect">
              <a:avLst/>
            </a:prstGeom>
            <a:noFill/>
          </p:spPr>
          <p:txBody>
            <a:bodyPr wrap="square" lIns="0" tIns="91427" rIns="0" bIns="91427"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CLOUD CENTER</a:t>
              </a:r>
            </a:p>
          </p:txBody>
        </p:sp>
      </p:grpSp>
      <p:grpSp>
        <p:nvGrpSpPr>
          <p:cNvPr id="81" name="Group 80"/>
          <p:cNvGrpSpPr/>
          <p:nvPr/>
        </p:nvGrpSpPr>
        <p:grpSpPr>
          <a:xfrm>
            <a:off x="8658761" y="5123651"/>
            <a:ext cx="1141300" cy="687285"/>
            <a:chOff x="3327249" y="4082385"/>
            <a:chExt cx="1141461" cy="687383"/>
          </a:xfrm>
        </p:grpSpPr>
        <p:sp>
          <p:nvSpPr>
            <p:cNvPr id="79" name="Rectangle 78"/>
            <p:cNvSpPr/>
            <p:nvPr/>
          </p:nvSpPr>
          <p:spPr bwMode="auto">
            <a:xfrm>
              <a:off x="3357919" y="4101250"/>
              <a:ext cx="750442" cy="554464"/>
            </a:xfrm>
            <a:prstGeom prst="rect">
              <a:avLst/>
            </a:prstGeom>
            <a:solidFill>
              <a:schemeClr val="bg1"/>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80" name="Rectangle 79"/>
            <p:cNvSpPr/>
            <p:nvPr/>
          </p:nvSpPr>
          <p:spPr bwMode="auto">
            <a:xfrm>
              <a:off x="4205778" y="4208574"/>
              <a:ext cx="243873" cy="511533"/>
            </a:xfrm>
            <a:prstGeom prst="rect">
              <a:avLst/>
            </a:prstGeom>
            <a:solidFill>
              <a:schemeClr val="bg1"/>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nvGrpSpPr>
            <p:cNvPr id="46" name="Group 45"/>
            <p:cNvGrpSpPr>
              <a:grpSpLocks noChangeAspect="1"/>
            </p:cNvGrpSpPr>
            <p:nvPr/>
          </p:nvGrpSpPr>
          <p:grpSpPr>
            <a:xfrm>
              <a:off x="3327249" y="4082385"/>
              <a:ext cx="1141461" cy="687383"/>
              <a:chOff x="3742936" y="4845974"/>
              <a:chExt cx="1611848" cy="970652"/>
            </a:xfrm>
            <a:solidFill>
              <a:srgbClr val="FFFFFF"/>
            </a:solidFill>
          </p:grpSpPr>
          <p:sp>
            <p:nvSpPr>
              <p:cNvPr id="47" name="Freeform 46"/>
              <p:cNvSpPr>
                <a:spLocks noEditPoints="1"/>
              </p:cNvSpPr>
              <p:nvPr/>
            </p:nvSpPr>
            <p:spPr bwMode="black">
              <a:xfrm>
                <a:off x="4953857" y="5008123"/>
                <a:ext cx="400927"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00188F"/>
              </a:solidFill>
              <a:ln>
                <a:solidFill>
                  <a:schemeClr val="tx1"/>
                </a:solid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48"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188F"/>
              </a:solidFill>
              <a:ln>
                <a:solidFill>
                  <a:schemeClr val="tx1"/>
                </a:solid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grpSp>
      <p:grpSp>
        <p:nvGrpSpPr>
          <p:cNvPr id="84" name="Group 83"/>
          <p:cNvGrpSpPr/>
          <p:nvPr/>
        </p:nvGrpSpPr>
        <p:grpSpPr>
          <a:xfrm rot="20020509">
            <a:off x="8168947" y="5179779"/>
            <a:ext cx="236074" cy="462354"/>
            <a:chOff x="2773362" y="5020194"/>
            <a:chExt cx="233607" cy="457522"/>
          </a:xfrm>
        </p:grpSpPr>
        <p:sp>
          <p:nvSpPr>
            <p:cNvPr id="83" name="Rectangle 82"/>
            <p:cNvSpPr/>
            <p:nvPr/>
          </p:nvSpPr>
          <p:spPr bwMode="auto">
            <a:xfrm rot="1592520">
              <a:off x="2779652" y="5047681"/>
              <a:ext cx="209866" cy="424487"/>
            </a:xfrm>
            <a:prstGeom prst="rect">
              <a:avLst/>
            </a:prstGeom>
            <a:solidFill>
              <a:schemeClr val="bg1"/>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7" name="Freeform 616"/>
            <p:cNvSpPr>
              <a:spLocks noChangeAspect="1" noEditPoints="1"/>
            </p:cNvSpPr>
            <p:nvPr/>
          </p:nvSpPr>
          <p:spPr bwMode="auto">
            <a:xfrm rot="1589640">
              <a:off x="2773362" y="5020194"/>
              <a:ext cx="233607" cy="457522"/>
            </a:xfrm>
            <a:custGeom>
              <a:avLst/>
              <a:gdLst>
                <a:gd name="T0" fmla="*/ 173 w 204"/>
                <a:gd name="T1" fmla="*/ 0 h 400"/>
                <a:gd name="T2" fmla="*/ 31 w 204"/>
                <a:gd name="T3" fmla="*/ 0 h 400"/>
                <a:gd name="T4" fmla="*/ 0 w 204"/>
                <a:gd name="T5" fmla="*/ 31 h 400"/>
                <a:gd name="T6" fmla="*/ 0 w 204"/>
                <a:gd name="T7" fmla="*/ 369 h 400"/>
                <a:gd name="T8" fmla="*/ 31 w 204"/>
                <a:gd name="T9" fmla="*/ 400 h 400"/>
                <a:gd name="T10" fmla="*/ 173 w 204"/>
                <a:gd name="T11" fmla="*/ 400 h 400"/>
                <a:gd name="T12" fmla="*/ 204 w 204"/>
                <a:gd name="T13" fmla="*/ 369 h 400"/>
                <a:gd name="T14" fmla="*/ 204 w 204"/>
                <a:gd name="T15" fmla="*/ 31 h 400"/>
                <a:gd name="T16" fmla="*/ 173 w 204"/>
                <a:gd name="T17" fmla="*/ 0 h 400"/>
                <a:gd name="T18" fmla="*/ 87 w 204"/>
                <a:gd name="T19" fmla="*/ 33 h 400"/>
                <a:gd name="T20" fmla="*/ 117 w 204"/>
                <a:gd name="T21" fmla="*/ 33 h 400"/>
                <a:gd name="T22" fmla="*/ 122 w 204"/>
                <a:gd name="T23" fmla="*/ 37 h 400"/>
                <a:gd name="T24" fmla="*/ 117 w 204"/>
                <a:gd name="T25" fmla="*/ 42 h 400"/>
                <a:gd name="T26" fmla="*/ 87 w 204"/>
                <a:gd name="T27" fmla="*/ 42 h 400"/>
                <a:gd name="T28" fmla="*/ 82 w 204"/>
                <a:gd name="T29" fmla="*/ 37 h 400"/>
                <a:gd name="T30" fmla="*/ 87 w 204"/>
                <a:gd name="T31" fmla="*/ 33 h 400"/>
                <a:gd name="T32" fmla="*/ 69 w 204"/>
                <a:gd name="T33" fmla="*/ 32 h 400"/>
                <a:gd name="T34" fmla="*/ 74 w 204"/>
                <a:gd name="T35" fmla="*/ 37 h 400"/>
                <a:gd name="T36" fmla="*/ 69 w 204"/>
                <a:gd name="T37" fmla="*/ 42 h 400"/>
                <a:gd name="T38" fmla="*/ 64 w 204"/>
                <a:gd name="T39" fmla="*/ 37 h 400"/>
                <a:gd name="T40" fmla="*/ 69 w 204"/>
                <a:gd name="T41" fmla="*/ 32 h 400"/>
                <a:gd name="T42" fmla="*/ 102 w 204"/>
                <a:gd name="T43" fmla="*/ 383 h 400"/>
                <a:gd name="T44" fmla="*/ 82 w 204"/>
                <a:gd name="T45" fmla="*/ 364 h 400"/>
                <a:gd name="T46" fmla="*/ 102 w 204"/>
                <a:gd name="T47" fmla="*/ 344 h 400"/>
                <a:gd name="T48" fmla="*/ 122 w 204"/>
                <a:gd name="T49" fmla="*/ 364 h 400"/>
                <a:gd name="T50" fmla="*/ 102 w 204"/>
                <a:gd name="T51" fmla="*/ 383 h 400"/>
                <a:gd name="T52" fmla="*/ 188 w 204"/>
                <a:gd name="T53" fmla="*/ 330 h 400"/>
                <a:gd name="T54" fmla="*/ 16 w 204"/>
                <a:gd name="T55" fmla="*/ 330 h 400"/>
                <a:gd name="T56" fmla="*/ 16 w 204"/>
                <a:gd name="T57" fmla="*/ 70 h 400"/>
                <a:gd name="T58" fmla="*/ 188 w 204"/>
                <a:gd name="T59" fmla="*/ 70 h 400"/>
                <a:gd name="T60" fmla="*/ 188 w 204"/>
                <a:gd name="T61" fmla="*/ 33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4" h="400">
                  <a:moveTo>
                    <a:pt x="173" y="0"/>
                  </a:moveTo>
                  <a:cubicBezTo>
                    <a:pt x="31" y="0"/>
                    <a:pt x="31" y="0"/>
                    <a:pt x="31" y="0"/>
                  </a:cubicBezTo>
                  <a:cubicBezTo>
                    <a:pt x="14" y="0"/>
                    <a:pt x="0" y="14"/>
                    <a:pt x="0" y="31"/>
                  </a:cubicBezTo>
                  <a:cubicBezTo>
                    <a:pt x="0" y="369"/>
                    <a:pt x="0" y="369"/>
                    <a:pt x="0" y="369"/>
                  </a:cubicBezTo>
                  <a:cubicBezTo>
                    <a:pt x="0" y="386"/>
                    <a:pt x="14" y="400"/>
                    <a:pt x="31" y="400"/>
                  </a:cubicBezTo>
                  <a:cubicBezTo>
                    <a:pt x="173" y="400"/>
                    <a:pt x="173" y="400"/>
                    <a:pt x="173" y="400"/>
                  </a:cubicBezTo>
                  <a:cubicBezTo>
                    <a:pt x="190" y="400"/>
                    <a:pt x="204" y="386"/>
                    <a:pt x="204" y="369"/>
                  </a:cubicBezTo>
                  <a:cubicBezTo>
                    <a:pt x="204" y="31"/>
                    <a:pt x="204" y="31"/>
                    <a:pt x="204" y="31"/>
                  </a:cubicBezTo>
                  <a:cubicBezTo>
                    <a:pt x="204" y="14"/>
                    <a:pt x="190" y="0"/>
                    <a:pt x="173" y="0"/>
                  </a:cubicBezTo>
                  <a:close/>
                  <a:moveTo>
                    <a:pt x="87" y="33"/>
                  </a:moveTo>
                  <a:cubicBezTo>
                    <a:pt x="117" y="33"/>
                    <a:pt x="117" y="33"/>
                    <a:pt x="117" y="33"/>
                  </a:cubicBezTo>
                  <a:cubicBezTo>
                    <a:pt x="120" y="33"/>
                    <a:pt x="122" y="35"/>
                    <a:pt x="122" y="37"/>
                  </a:cubicBezTo>
                  <a:cubicBezTo>
                    <a:pt x="122" y="40"/>
                    <a:pt x="120" y="42"/>
                    <a:pt x="117" y="42"/>
                  </a:cubicBezTo>
                  <a:cubicBezTo>
                    <a:pt x="87" y="42"/>
                    <a:pt x="87" y="42"/>
                    <a:pt x="87" y="42"/>
                  </a:cubicBezTo>
                  <a:cubicBezTo>
                    <a:pt x="84" y="42"/>
                    <a:pt x="82" y="40"/>
                    <a:pt x="82" y="37"/>
                  </a:cubicBezTo>
                  <a:cubicBezTo>
                    <a:pt x="82" y="35"/>
                    <a:pt x="84" y="33"/>
                    <a:pt x="87" y="33"/>
                  </a:cubicBezTo>
                  <a:close/>
                  <a:moveTo>
                    <a:pt x="69" y="32"/>
                  </a:moveTo>
                  <a:cubicBezTo>
                    <a:pt x="71" y="32"/>
                    <a:pt x="74" y="34"/>
                    <a:pt x="74" y="37"/>
                  </a:cubicBezTo>
                  <a:cubicBezTo>
                    <a:pt x="74" y="39"/>
                    <a:pt x="71" y="42"/>
                    <a:pt x="69" y="42"/>
                  </a:cubicBezTo>
                  <a:cubicBezTo>
                    <a:pt x="66" y="42"/>
                    <a:pt x="64" y="39"/>
                    <a:pt x="64" y="37"/>
                  </a:cubicBezTo>
                  <a:cubicBezTo>
                    <a:pt x="64" y="34"/>
                    <a:pt x="66" y="32"/>
                    <a:pt x="69" y="32"/>
                  </a:cubicBezTo>
                  <a:close/>
                  <a:moveTo>
                    <a:pt x="102" y="383"/>
                  </a:moveTo>
                  <a:cubicBezTo>
                    <a:pt x="91" y="383"/>
                    <a:pt x="82" y="374"/>
                    <a:pt x="82" y="364"/>
                  </a:cubicBezTo>
                  <a:cubicBezTo>
                    <a:pt x="82" y="353"/>
                    <a:pt x="91" y="344"/>
                    <a:pt x="102" y="344"/>
                  </a:cubicBezTo>
                  <a:cubicBezTo>
                    <a:pt x="113" y="344"/>
                    <a:pt x="122" y="353"/>
                    <a:pt x="122" y="364"/>
                  </a:cubicBezTo>
                  <a:cubicBezTo>
                    <a:pt x="122" y="374"/>
                    <a:pt x="113" y="383"/>
                    <a:pt x="102" y="383"/>
                  </a:cubicBezTo>
                  <a:close/>
                  <a:moveTo>
                    <a:pt x="188" y="330"/>
                  </a:moveTo>
                  <a:cubicBezTo>
                    <a:pt x="16" y="330"/>
                    <a:pt x="16" y="330"/>
                    <a:pt x="16" y="330"/>
                  </a:cubicBezTo>
                  <a:cubicBezTo>
                    <a:pt x="16" y="70"/>
                    <a:pt x="16" y="70"/>
                    <a:pt x="16" y="70"/>
                  </a:cubicBezTo>
                  <a:cubicBezTo>
                    <a:pt x="188" y="70"/>
                    <a:pt x="188" y="70"/>
                    <a:pt x="188" y="70"/>
                  </a:cubicBezTo>
                  <a:lnTo>
                    <a:pt x="188" y="330"/>
                  </a:lnTo>
                  <a:close/>
                </a:path>
              </a:pathLst>
            </a:custGeom>
            <a:solidFill>
              <a:srgbClr val="00188F"/>
            </a:solidFill>
            <a:ln>
              <a:solidFill>
                <a:schemeClr val="tx1"/>
              </a:solid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cxnSp>
        <p:nvCxnSpPr>
          <p:cNvPr id="93" name="Straight Connector 92"/>
          <p:cNvCxnSpPr/>
          <p:nvPr/>
        </p:nvCxnSpPr>
        <p:spPr>
          <a:xfrm flipH="1">
            <a:off x="9308471" y="1984493"/>
            <a:ext cx="965411" cy="0"/>
          </a:xfrm>
          <a:prstGeom prst="line">
            <a:avLst/>
          </a:prstGeom>
          <a:ln w="38100" cap="rnd">
            <a:solidFill>
              <a:schemeClr val="tx1"/>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6292021" y="415071"/>
            <a:ext cx="1737113" cy="2328227"/>
            <a:chOff x="10145189" y="414643"/>
            <a:chExt cx="1737360" cy="2328557"/>
          </a:xfrm>
        </p:grpSpPr>
        <p:sp>
          <p:nvSpPr>
            <p:cNvPr id="99" name="Rectangle 98"/>
            <p:cNvSpPr/>
            <p:nvPr/>
          </p:nvSpPr>
          <p:spPr bwMode="auto">
            <a:xfrm>
              <a:off x="10145189" y="863379"/>
              <a:ext cx="1737360" cy="1879821"/>
            </a:xfrm>
            <a:prstGeom prst="rect">
              <a:avLst/>
            </a:prstGeom>
            <a:pattFill prst="ltDnDiag">
              <a:fgClr>
                <a:schemeClr val="bg1">
                  <a:lumMod val="85000"/>
                </a:schemeClr>
              </a:fgClr>
              <a:bgClr>
                <a:schemeClr val="bg1">
                  <a:lumMod val="95000"/>
                </a:schemeClr>
              </a:bgClr>
            </a:pattFill>
            <a:ln w="44450">
              <a:solidFill>
                <a:srgbClr val="00188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9" name="テキスト ボックス 7"/>
            <p:cNvSpPr txBox="1"/>
            <p:nvPr/>
          </p:nvSpPr>
          <p:spPr>
            <a:xfrm>
              <a:off x="10145189" y="414643"/>
              <a:ext cx="1737360" cy="461665"/>
            </a:xfrm>
            <a:prstGeom prst="rect">
              <a:avLst/>
            </a:prstGeom>
            <a:solidFill>
              <a:srgbClr val="00188F"/>
            </a:solidFill>
            <a:ln w="44450">
              <a:solidFill>
                <a:srgbClr val="00188F"/>
              </a:solidFill>
              <a:miter lim="800000"/>
            </a:ln>
          </p:spPr>
          <p:txBody>
            <a:bodyPr wrap="none" rtlCol="0" anchor="ctr" anchorCtr="0">
              <a:noAutofit/>
            </a:bodyPr>
            <a:lstStyle>
              <a:defPPr>
                <a:defRPr lang="en-US"/>
              </a:defPPr>
              <a:lvl1pPr algn="ctr">
                <a:defRPr kumimoji="1" sz="2400" b="1">
                  <a:gradFill>
                    <a:gsLst>
                      <a:gs pos="2917">
                        <a:schemeClr val="bg1"/>
                      </a:gs>
                      <a:gs pos="31000">
                        <a:schemeClr val="bg1"/>
                      </a:gs>
                    </a:gsLst>
                    <a:lin ang="5400000" scaled="0"/>
                  </a:gradFill>
                  <a:ea typeface="Meiryo UI" panose="020B0604030504040204" pitchFamily="50" charset="-128"/>
                  <a:cs typeface="Segoe UI Light"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chemeClr val="tx1"/>
                  </a:solidFill>
                  <a:effectLst/>
                  <a:uLnTx/>
                  <a:uFillTx/>
                  <a:latin typeface="Segoe UI"/>
                  <a:ea typeface="Meiryo UI" panose="020B0604030504040204" pitchFamily="50" charset="-128"/>
                </a:rPr>
                <a:t>NETWORK</a:t>
              </a:r>
              <a:endParaRPr kumimoji="1" lang="ja-JP" altLang="en-US" sz="2000" b="1" i="0" u="none" strike="noStrike" kern="1200" cap="none" spc="0" normalizeH="0" baseline="0" noProof="0" dirty="0">
                <a:ln>
                  <a:noFill/>
                </a:ln>
                <a:solidFill>
                  <a:schemeClr val="tx1"/>
                </a:solidFill>
                <a:effectLst/>
                <a:uLnTx/>
                <a:uFillTx/>
                <a:latin typeface="Segoe UI"/>
                <a:ea typeface="Meiryo UI" panose="020B0604030504040204" pitchFamily="50" charset="-128"/>
              </a:endParaRPr>
            </a:p>
          </p:txBody>
        </p:sp>
        <p:sp>
          <p:nvSpPr>
            <p:cNvPr id="13" name="Freeform 77"/>
            <p:cNvSpPr>
              <a:spLocks noChangeAspect="1" noEditPoints="1"/>
            </p:cNvSpPr>
            <p:nvPr/>
          </p:nvSpPr>
          <p:spPr bwMode="auto">
            <a:xfrm>
              <a:off x="10641758" y="1383737"/>
              <a:ext cx="732849" cy="877604"/>
            </a:xfrm>
            <a:custGeom>
              <a:avLst/>
              <a:gdLst>
                <a:gd name="T0" fmla="*/ 5 w 69"/>
                <a:gd name="T1" fmla="*/ 16 h 82"/>
                <a:gd name="T2" fmla="*/ 7 w 69"/>
                <a:gd name="T3" fmla="*/ 32 h 82"/>
                <a:gd name="T4" fmla="*/ 7 w 69"/>
                <a:gd name="T5" fmla="*/ 0 h 82"/>
                <a:gd name="T6" fmla="*/ 59 w 69"/>
                <a:gd name="T7" fmla="*/ 82 h 82"/>
                <a:gd name="T8" fmla="*/ 54 w 69"/>
                <a:gd name="T9" fmla="*/ 80 h 82"/>
                <a:gd name="T10" fmla="*/ 35 w 69"/>
                <a:gd name="T11" fmla="*/ 77 h 82"/>
                <a:gd name="T12" fmla="*/ 15 w 69"/>
                <a:gd name="T13" fmla="*/ 80 h 82"/>
                <a:gd name="T14" fmla="*/ 10 w 69"/>
                <a:gd name="T15" fmla="*/ 82 h 82"/>
                <a:gd name="T16" fmla="*/ 31 w 69"/>
                <a:gd name="T17" fmla="*/ 20 h 82"/>
                <a:gd name="T18" fmla="*/ 35 w 69"/>
                <a:gd name="T19" fmla="*/ 17 h 82"/>
                <a:gd name="T20" fmla="*/ 61 w 69"/>
                <a:gd name="T21" fmla="*/ 77 h 82"/>
                <a:gd name="T22" fmla="*/ 21 w 69"/>
                <a:gd name="T23" fmla="*/ 9 h 82"/>
                <a:gd name="T24" fmla="*/ 21 w 69"/>
                <a:gd name="T25" fmla="*/ 23 h 82"/>
                <a:gd name="T26" fmla="*/ 13 w 69"/>
                <a:gd name="T27" fmla="*/ 16 h 82"/>
                <a:gd name="T28" fmla="*/ 21 w 69"/>
                <a:gd name="T29" fmla="*/ 9 h 82"/>
                <a:gd name="T30" fmla="*/ 21 w 69"/>
                <a:gd name="T31" fmla="*/ 64 h 82"/>
                <a:gd name="T32" fmla="*/ 31 w 69"/>
                <a:gd name="T33" fmla="*/ 74 h 82"/>
                <a:gd name="T34" fmla="*/ 26 w 69"/>
                <a:gd name="T35" fmla="*/ 63 h 82"/>
                <a:gd name="T36" fmla="*/ 26 w 69"/>
                <a:gd name="T37" fmla="*/ 51 h 82"/>
                <a:gd name="T38" fmla="*/ 28 w 69"/>
                <a:gd name="T39" fmla="*/ 48 h 82"/>
                <a:gd name="T40" fmla="*/ 42 w 69"/>
                <a:gd name="T41" fmla="*/ 48 h 82"/>
                <a:gd name="T42" fmla="*/ 41 w 69"/>
                <a:gd name="T43" fmla="*/ 66 h 82"/>
                <a:gd name="T44" fmla="*/ 29 w 69"/>
                <a:gd name="T45" fmla="*/ 66 h 82"/>
                <a:gd name="T46" fmla="*/ 41 w 69"/>
                <a:gd name="T47" fmla="*/ 66 h 82"/>
                <a:gd name="T48" fmla="*/ 40 w 69"/>
                <a:gd name="T49" fmla="*/ 44 h 82"/>
                <a:gd name="T50" fmla="*/ 29 w 69"/>
                <a:gd name="T51" fmla="*/ 44 h 82"/>
                <a:gd name="T52" fmla="*/ 35 w 69"/>
                <a:gd name="T53" fmla="*/ 8 h 82"/>
                <a:gd name="T54" fmla="*/ 35 w 69"/>
                <a:gd name="T55" fmla="*/ 17 h 82"/>
                <a:gd name="T56" fmla="*/ 43 w 69"/>
                <a:gd name="T57" fmla="*/ 51 h 82"/>
                <a:gd name="T58" fmla="*/ 44 w 69"/>
                <a:gd name="T59" fmla="*/ 63 h 82"/>
                <a:gd name="T60" fmla="*/ 43 w 69"/>
                <a:gd name="T61" fmla="*/ 51 h 82"/>
                <a:gd name="T62" fmla="*/ 48 w 69"/>
                <a:gd name="T63" fmla="*/ 64 h 82"/>
                <a:gd name="T64" fmla="*/ 52 w 69"/>
                <a:gd name="T65" fmla="*/ 74 h 82"/>
                <a:gd name="T66" fmla="*/ 52 w 69"/>
                <a:gd name="T67" fmla="*/ 16 h 82"/>
                <a:gd name="T68" fmla="*/ 52 w 69"/>
                <a:gd name="T69" fmla="*/ 6 h 82"/>
                <a:gd name="T70" fmla="*/ 52 w 69"/>
                <a:gd name="T71" fmla="*/ 26 h 82"/>
                <a:gd name="T72" fmla="*/ 59 w 69"/>
                <a:gd name="T73" fmla="*/ 29 h 82"/>
                <a:gd name="T74" fmla="*/ 59 w 69"/>
                <a:gd name="T75" fmla="*/ 3 h 82"/>
                <a:gd name="T76" fmla="*/ 69 w 69"/>
                <a:gd name="T77" fmla="*/ 16 h 82"/>
                <a:gd name="T78" fmla="*/ 59 w 69"/>
                <a:gd name="T79" fmla="*/ 2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82">
                  <a:moveTo>
                    <a:pt x="10" y="3"/>
                  </a:moveTo>
                  <a:cubicBezTo>
                    <a:pt x="7" y="6"/>
                    <a:pt x="5" y="11"/>
                    <a:pt x="5" y="16"/>
                  </a:cubicBezTo>
                  <a:cubicBezTo>
                    <a:pt x="5" y="21"/>
                    <a:pt x="7" y="25"/>
                    <a:pt x="10" y="29"/>
                  </a:cubicBezTo>
                  <a:cubicBezTo>
                    <a:pt x="7" y="32"/>
                    <a:pt x="7" y="32"/>
                    <a:pt x="7" y="32"/>
                  </a:cubicBezTo>
                  <a:cubicBezTo>
                    <a:pt x="3" y="28"/>
                    <a:pt x="1" y="22"/>
                    <a:pt x="0" y="16"/>
                  </a:cubicBezTo>
                  <a:cubicBezTo>
                    <a:pt x="1" y="10"/>
                    <a:pt x="2" y="4"/>
                    <a:pt x="7" y="0"/>
                  </a:cubicBezTo>
                  <a:lnTo>
                    <a:pt x="10" y="3"/>
                  </a:lnTo>
                  <a:close/>
                  <a:moveTo>
                    <a:pt x="59" y="82"/>
                  </a:moveTo>
                  <a:cubicBezTo>
                    <a:pt x="59" y="82"/>
                    <a:pt x="58" y="82"/>
                    <a:pt x="58" y="82"/>
                  </a:cubicBezTo>
                  <a:cubicBezTo>
                    <a:pt x="56" y="82"/>
                    <a:pt x="55" y="81"/>
                    <a:pt x="54" y="80"/>
                  </a:cubicBezTo>
                  <a:cubicBezTo>
                    <a:pt x="53" y="77"/>
                    <a:pt x="53" y="77"/>
                    <a:pt x="53" y="77"/>
                  </a:cubicBezTo>
                  <a:cubicBezTo>
                    <a:pt x="35" y="77"/>
                    <a:pt x="35" y="77"/>
                    <a:pt x="35" y="77"/>
                  </a:cubicBezTo>
                  <a:cubicBezTo>
                    <a:pt x="16" y="77"/>
                    <a:pt x="16" y="77"/>
                    <a:pt x="16" y="77"/>
                  </a:cubicBezTo>
                  <a:cubicBezTo>
                    <a:pt x="15" y="80"/>
                    <a:pt x="15" y="80"/>
                    <a:pt x="15" y="80"/>
                  </a:cubicBezTo>
                  <a:cubicBezTo>
                    <a:pt x="14" y="81"/>
                    <a:pt x="13" y="82"/>
                    <a:pt x="12" y="82"/>
                  </a:cubicBezTo>
                  <a:cubicBezTo>
                    <a:pt x="11" y="82"/>
                    <a:pt x="11" y="82"/>
                    <a:pt x="10" y="82"/>
                  </a:cubicBezTo>
                  <a:cubicBezTo>
                    <a:pt x="8" y="81"/>
                    <a:pt x="7" y="79"/>
                    <a:pt x="8" y="77"/>
                  </a:cubicBezTo>
                  <a:cubicBezTo>
                    <a:pt x="31" y="20"/>
                    <a:pt x="31" y="20"/>
                    <a:pt x="31" y="20"/>
                  </a:cubicBezTo>
                  <a:cubicBezTo>
                    <a:pt x="34" y="17"/>
                    <a:pt x="34" y="17"/>
                    <a:pt x="34" y="17"/>
                  </a:cubicBezTo>
                  <a:cubicBezTo>
                    <a:pt x="35" y="17"/>
                    <a:pt x="35" y="17"/>
                    <a:pt x="35" y="17"/>
                  </a:cubicBezTo>
                  <a:cubicBezTo>
                    <a:pt x="39" y="20"/>
                    <a:pt x="39" y="20"/>
                    <a:pt x="39" y="20"/>
                  </a:cubicBezTo>
                  <a:cubicBezTo>
                    <a:pt x="61" y="77"/>
                    <a:pt x="61" y="77"/>
                    <a:pt x="61" y="77"/>
                  </a:cubicBezTo>
                  <a:cubicBezTo>
                    <a:pt x="62" y="79"/>
                    <a:pt x="61" y="81"/>
                    <a:pt x="59" y="82"/>
                  </a:cubicBezTo>
                  <a:close/>
                  <a:moveTo>
                    <a:pt x="21" y="9"/>
                  </a:moveTo>
                  <a:cubicBezTo>
                    <a:pt x="19" y="11"/>
                    <a:pt x="18" y="14"/>
                    <a:pt x="18" y="16"/>
                  </a:cubicBezTo>
                  <a:cubicBezTo>
                    <a:pt x="18" y="19"/>
                    <a:pt x="19" y="21"/>
                    <a:pt x="21" y="23"/>
                  </a:cubicBezTo>
                  <a:cubicBezTo>
                    <a:pt x="18" y="26"/>
                    <a:pt x="18" y="26"/>
                    <a:pt x="18" y="26"/>
                  </a:cubicBezTo>
                  <a:cubicBezTo>
                    <a:pt x="15" y="23"/>
                    <a:pt x="13" y="20"/>
                    <a:pt x="13" y="16"/>
                  </a:cubicBezTo>
                  <a:cubicBezTo>
                    <a:pt x="13" y="12"/>
                    <a:pt x="15" y="9"/>
                    <a:pt x="18" y="6"/>
                  </a:cubicBezTo>
                  <a:lnTo>
                    <a:pt x="21" y="9"/>
                  </a:lnTo>
                  <a:close/>
                  <a:moveTo>
                    <a:pt x="31" y="74"/>
                  </a:moveTo>
                  <a:cubicBezTo>
                    <a:pt x="21" y="64"/>
                    <a:pt x="21" y="64"/>
                    <a:pt x="21" y="64"/>
                  </a:cubicBezTo>
                  <a:cubicBezTo>
                    <a:pt x="17" y="74"/>
                    <a:pt x="17" y="74"/>
                    <a:pt x="17" y="74"/>
                  </a:cubicBezTo>
                  <a:lnTo>
                    <a:pt x="31" y="74"/>
                  </a:lnTo>
                  <a:close/>
                  <a:moveTo>
                    <a:pt x="23" y="60"/>
                  </a:moveTo>
                  <a:cubicBezTo>
                    <a:pt x="26" y="63"/>
                    <a:pt x="26" y="63"/>
                    <a:pt x="26" y="63"/>
                  </a:cubicBezTo>
                  <a:cubicBezTo>
                    <a:pt x="32" y="57"/>
                    <a:pt x="32" y="57"/>
                    <a:pt x="32" y="57"/>
                  </a:cubicBezTo>
                  <a:cubicBezTo>
                    <a:pt x="26" y="51"/>
                    <a:pt x="26" y="51"/>
                    <a:pt x="26" y="51"/>
                  </a:cubicBezTo>
                  <a:lnTo>
                    <a:pt x="23" y="60"/>
                  </a:lnTo>
                  <a:close/>
                  <a:moveTo>
                    <a:pt x="28" y="48"/>
                  </a:moveTo>
                  <a:cubicBezTo>
                    <a:pt x="35" y="54"/>
                    <a:pt x="35" y="54"/>
                    <a:pt x="35" y="54"/>
                  </a:cubicBezTo>
                  <a:cubicBezTo>
                    <a:pt x="42" y="48"/>
                    <a:pt x="42" y="48"/>
                    <a:pt x="42" y="48"/>
                  </a:cubicBezTo>
                  <a:lnTo>
                    <a:pt x="28" y="48"/>
                  </a:lnTo>
                  <a:close/>
                  <a:moveTo>
                    <a:pt x="41" y="66"/>
                  </a:moveTo>
                  <a:cubicBezTo>
                    <a:pt x="35" y="60"/>
                    <a:pt x="35" y="60"/>
                    <a:pt x="35" y="60"/>
                  </a:cubicBezTo>
                  <a:cubicBezTo>
                    <a:pt x="29" y="66"/>
                    <a:pt x="29" y="66"/>
                    <a:pt x="29" y="66"/>
                  </a:cubicBezTo>
                  <a:cubicBezTo>
                    <a:pt x="35" y="72"/>
                    <a:pt x="35" y="72"/>
                    <a:pt x="35" y="72"/>
                  </a:cubicBezTo>
                  <a:lnTo>
                    <a:pt x="41" y="66"/>
                  </a:lnTo>
                  <a:close/>
                  <a:moveTo>
                    <a:pt x="29" y="44"/>
                  </a:moveTo>
                  <a:cubicBezTo>
                    <a:pt x="40" y="44"/>
                    <a:pt x="40" y="44"/>
                    <a:pt x="40" y="44"/>
                  </a:cubicBezTo>
                  <a:cubicBezTo>
                    <a:pt x="35" y="29"/>
                    <a:pt x="35" y="29"/>
                    <a:pt x="35" y="29"/>
                  </a:cubicBezTo>
                  <a:lnTo>
                    <a:pt x="29" y="44"/>
                  </a:lnTo>
                  <a:close/>
                  <a:moveTo>
                    <a:pt x="30" y="13"/>
                  </a:moveTo>
                  <a:cubicBezTo>
                    <a:pt x="30" y="10"/>
                    <a:pt x="32" y="8"/>
                    <a:pt x="35" y="8"/>
                  </a:cubicBezTo>
                  <a:cubicBezTo>
                    <a:pt x="37" y="8"/>
                    <a:pt x="39" y="10"/>
                    <a:pt x="39" y="13"/>
                  </a:cubicBezTo>
                  <a:cubicBezTo>
                    <a:pt x="39" y="15"/>
                    <a:pt x="37" y="17"/>
                    <a:pt x="35" y="17"/>
                  </a:cubicBezTo>
                  <a:cubicBezTo>
                    <a:pt x="32" y="17"/>
                    <a:pt x="30" y="15"/>
                    <a:pt x="30" y="13"/>
                  </a:cubicBezTo>
                  <a:close/>
                  <a:moveTo>
                    <a:pt x="43" y="51"/>
                  </a:moveTo>
                  <a:cubicBezTo>
                    <a:pt x="37" y="57"/>
                    <a:pt x="37" y="57"/>
                    <a:pt x="37" y="57"/>
                  </a:cubicBezTo>
                  <a:cubicBezTo>
                    <a:pt x="44" y="63"/>
                    <a:pt x="44" y="63"/>
                    <a:pt x="44" y="63"/>
                  </a:cubicBezTo>
                  <a:cubicBezTo>
                    <a:pt x="47" y="60"/>
                    <a:pt x="47" y="60"/>
                    <a:pt x="47" y="60"/>
                  </a:cubicBezTo>
                  <a:lnTo>
                    <a:pt x="43" y="51"/>
                  </a:lnTo>
                  <a:close/>
                  <a:moveTo>
                    <a:pt x="52" y="74"/>
                  </a:moveTo>
                  <a:cubicBezTo>
                    <a:pt x="48" y="64"/>
                    <a:pt x="48" y="64"/>
                    <a:pt x="48" y="64"/>
                  </a:cubicBezTo>
                  <a:cubicBezTo>
                    <a:pt x="38" y="74"/>
                    <a:pt x="38" y="74"/>
                    <a:pt x="38" y="74"/>
                  </a:cubicBezTo>
                  <a:lnTo>
                    <a:pt x="52" y="74"/>
                  </a:lnTo>
                  <a:close/>
                  <a:moveTo>
                    <a:pt x="49" y="24"/>
                  </a:moveTo>
                  <a:cubicBezTo>
                    <a:pt x="51" y="21"/>
                    <a:pt x="52" y="19"/>
                    <a:pt x="52" y="16"/>
                  </a:cubicBezTo>
                  <a:cubicBezTo>
                    <a:pt x="52" y="13"/>
                    <a:pt x="51" y="11"/>
                    <a:pt x="49" y="9"/>
                  </a:cubicBezTo>
                  <a:cubicBezTo>
                    <a:pt x="52" y="6"/>
                    <a:pt x="52" y="6"/>
                    <a:pt x="52" y="6"/>
                  </a:cubicBezTo>
                  <a:cubicBezTo>
                    <a:pt x="55" y="9"/>
                    <a:pt x="56" y="12"/>
                    <a:pt x="56" y="16"/>
                  </a:cubicBezTo>
                  <a:cubicBezTo>
                    <a:pt x="56" y="20"/>
                    <a:pt x="55" y="23"/>
                    <a:pt x="52" y="26"/>
                  </a:cubicBezTo>
                  <a:lnTo>
                    <a:pt x="49" y="24"/>
                  </a:lnTo>
                  <a:close/>
                  <a:moveTo>
                    <a:pt x="59" y="29"/>
                  </a:moveTo>
                  <a:cubicBezTo>
                    <a:pt x="63" y="26"/>
                    <a:pt x="65" y="21"/>
                    <a:pt x="65" y="16"/>
                  </a:cubicBezTo>
                  <a:cubicBezTo>
                    <a:pt x="65" y="11"/>
                    <a:pt x="63" y="7"/>
                    <a:pt x="59" y="3"/>
                  </a:cubicBezTo>
                  <a:cubicBezTo>
                    <a:pt x="63" y="0"/>
                    <a:pt x="63" y="0"/>
                    <a:pt x="63" y="0"/>
                  </a:cubicBezTo>
                  <a:cubicBezTo>
                    <a:pt x="67" y="5"/>
                    <a:pt x="69" y="10"/>
                    <a:pt x="69" y="16"/>
                  </a:cubicBezTo>
                  <a:cubicBezTo>
                    <a:pt x="69" y="22"/>
                    <a:pt x="67" y="28"/>
                    <a:pt x="63" y="32"/>
                  </a:cubicBezTo>
                  <a:lnTo>
                    <a:pt x="59" y="29"/>
                  </a:lnTo>
                  <a:close/>
                </a:path>
              </a:pathLst>
            </a:custGeom>
            <a:solidFill>
              <a:srgbClr val="00188F"/>
            </a:solidFill>
            <a:ln>
              <a:solidFill>
                <a:schemeClr val="tx1"/>
              </a:solidFill>
            </a:ln>
            <a:extLst/>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a:ea typeface="+mn-ea"/>
                <a:cs typeface="+mn-cs"/>
              </a:endParaRPr>
            </a:p>
          </p:txBody>
        </p:sp>
        <p:sp>
          <p:nvSpPr>
            <p:cNvPr id="95" name="TextBox 94"/>
            <p:cNvSpPr txBox="1"/>
            <p:nvPr/>
          </p:nvSpPr>
          <p:spPr>
            <a:xfrm>
              <a:off x="10267195" y="2239972"/>
              <a:ext cx="1481974" cy="382412"/>
            </a:xfrm>
            <a:prstGeom prst="rect">
              <a:avLst/>
            </a:prstGeom>
            <a:noFill/>
          </p:spPr>
          <p:txBody>
            <a:bodyPr wrap="square" lIns="0" tIns="91427" rIns="0" bIns="91427"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BASE STATION</a:t>
              </a:r>
            </a:p>
          </p:txBody>
        </p:sp>
      </p:grpSp>
      <p:cxnSp>
        <p:nvCxnSpPr>
          <p:cNvPr id="97" name="Straight Connector 96"/>
          <p:cNvCxnSpPr/>
          <p:nvPr/>
        </p:nvCxnSpPr>
        <p:spPr>
          <a:xfrm flipV="1">
            <a:off x="6003592" y="2044027"/>
            <a:ext cx="0" cy="3344099"/>
          </a:xfrm>
          <a:prstGeom prst="line">
            <a:avLst/>
          </a:prstGeom>
          <a:ln w="38100" cap="rnd">
            <a:solidFill>
              <a:schemeClr val="tx1"/>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19811" y="1981405"/>
            <a:ext cx="862578" cy="0"/>
          </a:xfrm>
          <a:prstGeom prst="line">
            <a:avLst/>
          </a:prstGeom>
          <a:ln w="38100" cap="rnd">
            <a:solidFill>
              <a:schemeClr val="tx1"/>
            </a:solidFill>
            <a:prstDash val="sysDot"/>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7428789" y="1984493"/>
            <a:ext cx="1019303" cy="0"/>
          </a:xfrm>
          <a:prstGeom prst="line">
            <a:avLst/>
          </a:prstGeom>
          <a:ln w="38100" cap="rnd">
            <a:solidFill>
              <a:schemeClr val="tx1"/>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sp>
        <p:nvSpPr>
          <p:cNvPr id="12" name="Freeform 5"/>
          <p:cNvSpPr>
            <a:spLocks noEditPoints="1"/>
          </p:cNvSpPr>
          <p:nvPr/>
        </p:nvSpPr>
        <p:spPr bwMode="auto">
          <a:xfrm>
            <a:off x="8558698" y="1463911"/>
            <a:ext cx="777248" cy="699053"/>
          </a:xfrm>
          <a:custGeom>
            <a:avLst/>
            <a:gdLst>
              <a:gd name="T0" fmla="*/ 263 w 825"/>
              <a:gd name="T1" fmla="*/ 437 h 742"/>
              <a:gd name="T2" fmla="*/ 565 w 825"/>
              <a:gd name="T3" fmla="*/ 482 h 742"/>
              <a:gd name="T4" fmla="*/ 550 w 825"/>
              <a:gd name="T5" fmla="*/ 126 h 742"/>
              <a:gd name="T6" fmla="*/ 607 w 825"/>
              <a:gd name="T7" fmla="*/ 51 h 742"/>
              <a:gd name="T8" fmla="*/ 475 w 825"/>
              <a:gd name="T9" fmla="*/ 3 h 742"/>
              <a:gd name="T10" fmla="*/ 529 w 825"/>
              <a:gd name="T11" fmla="*/ 90 h 742"/>
              <a:gd name="T12" fmla="*/ 496 w 825"/>
              <a:gd name="T13" fmla="*/ 108 h 742"/>
              <a:gd name="T14" fmla="*/ 389 w 825"/>
              <a:gd name="T15" fmla="*/ 48 h 742"/>
              <a:gd name="T16" fmla="*/ 460 w 825"/>
              <a:gd name="T17" fmla="*/ 177 h 742"/>
              <a:gd name="T18" fmla="*/ 266 w 825"/>
              <a:gd name="T19" fmla="*/ 278 h 742"/>
              <a:gd name="T20" fmla="*/ 392 w 825"/>
              <a:gd name="T21" fmla="*/ 221 h 742"/>
              <a:gd name="T22" fmla="*/ 682 w 825"/>
              <a:gd name="T23" fmla="*/ 111 h 742"/>
              <a:gd name="T24" fmla="*/ 529 w 825"/>
              <a:gd name="T25" fmla="*/ 177 h 742"/>
              <a:gd name="T26" fmla="*/ 344 w 825"/>
              <a:gd name="T27" fmla="*/ 296 h 742"/>
              <a:gd name="T28" fmla="*/ 571 w 825"/>
              <a:gd name="T29" fmla="*/ 308 h 742"/>
              <a:gd name="T30" fmla="*/ 87 w 825"/>
              <a:gd name="T31" fmla="*/ 542 h 742"/>
              <a:gd name="T32" fmla="*/ 245 w 825"/>
              <a:gd name="T33" fmla="*/ 527 h 742"/>
              <a:gd name="T34" fmla="*/ 182 w 825"/>
              <a:gd name="T35" fmla="*/ 434 h 742"/>
              <a:gd name="T36" fmla="*/ 448 w 825"/>
              <a:gd name="T37" fmla="*/ 742 h 742"/>
              <a:gd name="T38" fmla="*/ 595 w 825"/>
              <a:gd name="T39" fmla="*/ 700 h 742"/>
              <a:gd name="T40" fmla="*/ 559 w 825"/>
              <a:gd name="T41" fmla="*/ 601 h 742"/>
              <a:gd name="T42" fmla="*/ 448 w 825"/>
              <a:gd name="T43" fmla="*/ 742 h 742"/>
              <a:gd name="T44" fmla="*/ 311 w 825"/>
              <a:gd name="T45" fmla="*/ 15 h 742"/>
              <a:gd name="T46" fmla="*/ 149 w 825"/>
              <a:gd name="T47" fmla="*/ 114 h 742"/>
              <a:gd name="T48" fmla="*/ 326 w 825"/>
              <a:gd name="T49" fmla="*/ 63 h 742"/>
              <a:gd name="T50" fmla="*/ 317 w 825"/>
              <a:gd name="T51" fmla="*/ 601 h 742"/>
              <a:gd name="T52" fmla="*/ 415 w 825"/>
              <a:gd name="T53" fmla="*/ 721 h 742"/>
              <a:gd name="T54" fmla="*/ 317 w 825"/>
              <a:gd name="T55" fmla="*/ 601 h 742"/>
              <a:gd name="T56" fmla="*/ 607 w 825"/>
              <a:gd name="T57" fmla="*/ 308 h 742"/>
              <a:gd name="T58" fmla="*/ 771 w 825"/>
              <a:gd name="T59" fmla="*/ 260 h 742"/>
              <a:gd name="T60" fmla="*/ 732 w 825"/>
              <a:gd name="T61" fmla="*/ 565 h 742"/>
              <a:gd name="T62" fmla="*/ 789 w 825"/>
              <a:gd name="T63" fmla="*/ 389 h 742"/>
              <a:gd name="T64" fmla="*/ 589 w 825"/>
              <a:gd name="T65" fmla="*/ 524 h 742"/>
              <a:gd name="T66" fmla="*/ 126 w 825"/>
              <a:gd name="T67" fmla="*/ 601 h 742"/>
              <a:gd name="T68" fmla="*/ 275 w 825"/>
              <a:gd name="T69" fmla="*/ 715 h 742"/>
              <a:gd name="T70" fmla="*/ 353 w 825"/>
              <a:gd name="T71" fmla="*/ 712 h 742"/>
              <a:gd name="T72" fmla="*/ 224 w 825"/>
              <a:gd name="T73" fmla="*/ 347 h 742"/>
              <a:gd name="T74" fmla="*/ 260 w 825"/>
              <a:gd name="T75" fmla="*/ 177 h 742"/>
              <a:gd name="T76" fmla="*/ 51 w 825"/>
              <a:gd name="T77" fmla="*/ 305 h 742"/>
              <a:gd name="T78" fmla="*/ 224 w 825"/>
              <a:gd name="T79" fmla="*/ 347 h 742"/>
              <a:gd name="T80" fmla="*/ 54 w 825"/>
              <a:gd name="T81" fmla="*/ 449 h 742"/>
              <a:gd name="T82" fmla="*/ 176 w 825"/>
              <a:gd name="T83" fmla="*/ 389 h 742"/>
              <a:gd name="T84" fmla="*/ 60 w 825"/>
              <a:gd name="T85" fmla="*/ 673 h 742"/>
              <a:gd name="T86" fmla="*/ 36 w 825"/>
              <a:gd name="T87" fmla="*/ 649 h 742"/>
              <a:gd name="T88" fmla="*/ 45 w 825"/>
              <a:gd name="T89" fmla="*/ 539 h 742"/>
              <a:gd name="T90" fmla="*/ 0 w 825"/>
              <a:gd name="T91" fmla="*/ 640 h 742"/>
              <a:gd name="T92" fmla="*/ 24 w 825"/>
              <a:gd name="T93" fmla="*/ 697 h 742"/>
              <a:gd name="T94" fmla="*/ 96 w 825"/>
              <a:gd name="T95" fmla="*/ 709 h 742"/>
              <a:gd name="T96" fmla="*/ 114 w 825"/>
              <a:gd name="T97" fmla="*/ 691 h 742"/>
              <a:gd name="T98" fmla="*/ 93 w 825"/>
              <a:gd name="T99" fmla="*/ 676 h 742"/>
              <a:gd name="T100" fmla="*/ 792 w 825"/>
              <a:gd name="T101" fmla="*/ 75 h 742"/>
              <a:gd name="T102" fmla="*/ 690 w 825"/>
              <a:gd name="T103" fmla="*/ 72 h 742"/>
              <a:gd name="T104" fmla="*/ 744 w 825"/>
              <a:gd name="T105" fmla="*/ 99 h 742"/>
              <a:gd name="T106" fmla="*/ 789 w 825"/>
              <a:gd name="T107" fmla="*/ 123 h 742"/>
              <a:gd name="T108" fmla="*/ 780 w 825"/>
              <a:gd name="T109" fmla="*/ 168 h 742"/>
              <a:gd name="T110" fmla="*/ 798 w 825"/>
              <a:gd name="T111" fmla="*/ 183 h 742"/>
              <a:gd name="T112" fmla="*/ 822 w 825"/>
              <a:gd name="T113" fmla="*/ 147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5" h="742">
                <a:moveTo>
                  <a:pt x="299" y="565"/>
                </a:moveTo>
                <a:lnTo>
                  <a:pt x="299" y="565"/>
                </a:lnTo>
                <a:lnTo>
                  <a:pt x="284" y="527"/>
                </a:lnTo>
                <a:lnTo>
                  <a:pt x="269" y="482"/>
                </a:lnTo>
                <a:lnTo>
                  <a:pt x="263" y="437"/>
                </a:lnTo>
                <a:lnTo>
                  <a:pt x="257" y="389"/>
                </a:lnTo>
                <a:lnTo>
                  <a:pt x="574" y="389"/>
                </a:lnTo>
                <a:lnTo>
                  <a:pt x="574" y="389"/>
                </a:lnTo>
                <a:lnTo>
                  <a:pt x="571" y="437"/>
                </a:lnTo>
                <a:lnTo>
                  <a:pt x="565" y="482"/>
                </a:lnTo>
                <a:lnTo>
                  <a:pt x="550" y="527"/>
                </a:lnTo>
                <a:lnTo>
                  <a:pt x="535" y="565"/>
                </a:lnTo>
                <a:lnTo>
                  <a:pt x="299" y="565"/>
                </a:lnTo>
                <a:close/>
                <a:moveTo>
                  <a:pt x="550" y="126"/>
                </a:moveTo>
                <a:lnTo>
                  <a:pt x="550" y="126"/>
                </a:lnTo>
                <a:lnTo>
                  <a:pt x="601" y="102"/>
                </a:lnTo>
                <a:lnTo>
                  <a:pt x="652" y="84"/>
                </a:lnTo>
                <a:lnTo>
                  <a:pt x="652" y="84"/>
                </a:lnTo>
                <a:lnTo>
                  <a:pt x="631" y="66"/>
                </a:lnTo>
                <a:lnTo>
                  <a:pt x="607" y="51"/>
                </a:lnTo>
                <a:lnTo>
                  <a:pt x="583" y="39"/>
                </a:lnTo>
                <a:lnTo>
                  <a:pt x="556" y="27"/>
                </a:lnTo>
                <a:lnTo>
                  <a:pt x="529" y="18"/>
                </a:lnTo>
                <a:lnTo>
                  <a:pt x="502" y="9"/>
                </a:lnTo>
                <a:lnTo>
                  <a:pt x="475" y="3"/>
                </a:lnTo>
                <a:lnTo>
                  <a:pt x="445" y="0"/>
                </a:lnTo>
                <a:lnTo>
                  <a:pt x="445" y="0"/>
                </a:lnTo>
                <a:lnTo>
                  <a:pt x="475" y="27"/>
                </a:lnTo>
                <a:lnTo>
                  <a:pt x="502" y="57"/>
                </a:lnTo>
                <a:lnTo>
                  <a:pt x="529" y="90"/>
                </a:lnTo>
                <a:lnTo>
                  <a:pt x="550" y="126"/>
                </a:lnTo>
                <a:lnTo>
                  <a:pt x="550" y="126"/>
                </a:lnTo>
                <a:close/>
                <a:moveTo>
                  <a:pt x="517" y="141"/>
                </a:moveTo>
                <a:lnTo>
                  <a:pt x="517" y="141"/>
                </a:lnTo>
                <a:lnTo>
                  <a:pt x="496" y="108"/>
                </a:lnTo>
                <a:lnTo>
                  <a:pt x="472" y="78"/>
                </a:lnTo>
                <a:lnTo>
                  <a:pt x="445" y="48"/>
                </a:lnTo>
                <a:lnTo>
                  <a:pt x="415" y="24"/>
                </a:lnTo>
                <a:lnTo>
                  <a:pt x="415" y="24"/>
                </a:lnTo>
                <a:lnTo>
                  <a:pt x="389" y="48"/>
                </a:lnTo>
                <a:lnTo>
                  <a:pt x="362" y="78"/>
                </a:lnTo>
                <a:lnTo>
                  <a:pt x="338" y="108"/>
                </a:lnTo>
                <a:lnTo>
                  <a:pt x="317" y="141"/>
                </a:lnTo>
                <a:lnTo>
                  <a:pt x="517" y="141"/>
                </a:lnTo>
                <a:close/>
                <a:moveTo>
                  <a:pt x="460" y="177"/>
                </a:moveTo>
                <a:lnTo>
                  <a:pt x="299" y="177"/>
                </a:lnTo>
                <a:lnTo>
                  <a:pt x="299" y="177"/>
                </a:lnTo>
                <a:lnTo>
                  <a:pt x="287" y="209"/>
                </a:lnTo>
                <a:lnTo>
                  <a:pt x="275" y="242"/>
                </a:lnTo>
                <a:lnTo>
                  <a:pt x="266" y="278"/>
                </a:lnTo>
                <a:lnTo>
                  <a:pt x="263" y="314"/>
                </a:lnTo>
                <a:lnTo>
                  <a:pt x="263" y="314"/>
                </a:lnTo>
                <a:lnTo>
                  <a:pt x="323" y="266"/>
                </a:lnTo>
                <a:lnTo>
                  <a:pt x="323" y="266"/>
                </a:lnTo>
                <a:lnTo>
                  <a:pt x="392" y="221"/>
                </a:lnTo>
                <a:lnTo>
                  <a:pt x="460" y="177"/>
                </a:lnTo>
                <a:lnTo>
                  <a:pt x="460" y="177"/>
                </a:lnTo>
                <a:close/>
                <a:moveTo>
                  <a:pt x="708" y="141"/>
                </a:moveTo>
                <a:lnTo>
                  <a:pt x="708" y="141"/>
                </a:lnTo>
                <a:lnTo>
                  <a:pt x="682" y="111"/>
                </a:lnTo>
                <a:lnTo>
                  <a:pt x="682" y="111"/>
                </a:lnTo>
                <a:lnTo>
                  <a:pt x="646" y="123"/>
                </a:lnTo>
                <a:lnTo>
                  <a:pt x="601" y="141"/>
                </a:lnTo>
                <a:lnTo>
                  <a:pt x="708" y="141"/>
                </a:lnTo>
                <a:close/>
                <a:moveTo>
                  <a:pt x="529" y="177"/>
                </a:moveTo>
                <a:lnTo>
                  <a:pt x="529" y="177"/>
                </a:lnTo>
                <a:lnTo>
                  <a:pt x="487" y="200"/>
                </a:lnTo>
                <a:lnTo>
                  <a:pt x="442" y="230"/>
                </a:lnTo>
                <a:lnTo>
                  <a:pt x="395" y="260"/>
                </a:lnTo>
                <a:lnTo>
                  <a:pt x="344" y="296"/>
                </a:lnTo>
                <a:lnTo>
                  <a:pt x="344" y="296"/>
                </a:lnTo>
                <a:lnTo>
                  <a:pt x="269" y="353"/>
                </a:lnTo>
                <a:lnTo>
                  <a:pt x="574" y="353"/>
                </a:lnTo>
                <a:lnTo>
                  <a:pt x="574" y="353"/>
                </a:lnTo>
                <a:lnTo>
                  <a:pt x="571" y="308"/>
                </a:lnTo>
                <a:lnTo>
                  <a:pt x="562" y="263"/>
                </a:lnTo>
                <a:lnTo>
                  <a:pt x="550" y="218"/>
                </a:lnTo>
                <a:lnTo>
                  <a:pt x="535" y="177"/>
                </a:lnTo>
                <a:lnTo>
                  <a:pt x="529" y="177"/>
                </a:lnTo>
                <a:close/>
                <a:moveTo>
                  <a:pt x="87" y="542"/>
                </a:moveTo>
                <a:lnTo>
                  <a:pt x="87" y="542"/>
                </a:lnTo>
                <a:lnTo>
                  <a:pt x="102" y="565"/>
                </a:lnTo>
                <a:lnTo>
                  <a:pt x="260" y="565"/>
                </a:lnTo>
                <a:lnTo>
                  <a:pt x="260" y="565"/>
                </a:lnTo>
                <a:lnTo>
                  <a:pt x="245" y="527"/>
                </a:lnTo>
                <a:lnTo>
                  <a:pt x="236" y="485"/>
                </a:lnTo>
                <a:lnTo>
                  <a:pt x="227" y="440"/>
                </a:lnTo>
                <a:lnTo>
                  <a:pt x="224" y="395"/>
                </a:lnTo>
                <a:lnTo>
                  <a:pt x="224" y="395"/>
                </a:lnTo>
                <a:lnTo>
                  <a:pt x="182" y="434"/>
                </a:lnTo>
                <a:lnTo>
                  <a:pt x="143" y="473"/>
                </a:lnTo>
                <a:lnTo>
                  <a:pt x="114" y="509"/>
                </a:lnTo>
                <a:lnTo>
                  <a:pt x="87" y="542"/>
                </a:lnTo>
                <a:lnTo>
                  <a:pt x="87" y="542"/>
                </a:lnTo>
                <a:close/>
                <a:moveTo>
                  <a:pt x="448" y="742"/>
                </a:moveTo>
                <a:lnTo>
                  <a:pt x="448" y="742"/>
                </a:lnTo>
                <a:lnTo>
                  <a:pt x="487" y="736"/>
                </a:lnTo>
                <a:lnTo>
                  <a:pt x="523" y="727"/>
                </a:lnTo>
                <a:lnTo>
                  <a:pt x="559" y="715"/>
                </a:lnTo>
                <a:lnTo>
                  <a:pt x="595" y="700"/>
                </a:lnTo>
                <a:lnTo>
                  <a:pt x="628" y="679"/>
                </a:lnTo>
                <a:lnTo>
                  <a:pt x="658" y="655"/>
                </a:lnTo>
                <a:lnTo>
                  <a:pt x="685" y="631"/>
                </a:lnTo>
                <a:lnTo>
                  <a:pt x="708" y="601"/>
                </a:lnTo>
                <a:lnTo>
                  <a:pt x="559" y="601"/>
                </a:lnTo>
                <a:lnTo>
                  <a:pt x="559" y="601"/>
                </a:lnTo>
                <a:lnTo>
                  <a:pt x="535" y="643"/>
                </a:lnTo>
                <a:lnTo>
                  <a:pt x="508" y="679"/>
                </a:lnTo>
                <a:lnTo>
                  <a:pt x="478" y="712"/>
                </a:lnTo>
                <a:lnTo>
                  <a:pt x="448" y="742"/>
                </a:lnTo>
                <a:lnTo>
                  <a:pt x="448" y="742"/>
                </a:lnTo>
                <a:close/>
                <a:moveTo>
                  <a:pt x="389" y="0"/>
                </a:moveTo>
                <a:lnTo>
                  <a:pt x="389" y="0"/>
                </a:lnTo>
                <a:lnTo>
                  <a:pt x="347" y="6"/>
                </a:lnTo>
                <a:lnTo>
                  <a:pt x="311" y="15"/>
                </a:lnTo>
                <a:lnTo>
                  <a:pt x="275" y="27"/>
                </a:lnTo>
                <a:lnTo>
                  <a:pt x="239" y="45"/>
                </a:lnTo>
                <a:lnTo>
                  <a:pt x="206" y="66"/>
                </a:lnTo>
                <a:lnTo>
                  <a:pt x="176" y="87"/>
                </a:lnTo>
                <a:lnTo>
                  <a:pt x="149" y="114"/>
                </a:lnTo>
                <a:lnTo>
                  <a:pt x="126" y="141"/>
                </a:lnTo>
                <a:lnTo>
                  <a:pt x="275" y="141"/>
                </a:lnTo>
                <a:lnTo>
                  <a:pt x="275" y="141"/>
                </a:lnTo>
                <a:lnTo>
                  <a:pt x="299" y="102"/>
                </a:lnTo>
                <a:lnTo>
                  <a:pt x="326" y="63"/>
                </a:lnTo>
                <a:lnTo>
                  <a:pt x="356" y="30"/>
                </a:lnTo>
                <a:lnTo>
                  <a:pt x="389" y="0"/>
                </a:lnTo>
                <a:lnTo>
                  <a:pt x="389" y="0"/>
                </a:lnTo>
                <a:close/>
                <a:moveTo>
                  <a:pt x="317" y="601"/>
                </a:moveTo>
                <a:lnTo>
                  <a:pt x="317" y="601"/>
                </a:lnTo>
                <a:lnTo>
                  <a:pt x="338" y="637"/>
                </a:lnTo>
                <a:lnTo>
                  <a:pt x="362" y="667"/>
                </a:lnTo>
                <a:lnTo>
                  <a:pt x="389" y="694"/>
                </a:lnTo>
                <a:lnTo>
                  <a:pt x="415" y="721"/>
                </a:lnTo>
                <a:lnTo>
                  <a:pt x="415" y="721"/>
                </a:lnTo>
                <a:lnTo>
                  <a:pt x="445" y="694"/>
                </a:lnTo>
                <a:lnTo>
                  <a:pt x="472" y="667"/>
                </a:lnTo>
                <a:lnTo>
                  <a:pt x="496" y="637"/>
                </a:lnTo>
                <a:lnTo>
                  <a:pt x="517" y="601"/>
                </a:lnTo>
                <a:lnTo>
                  <a:pt x="317" y="601"/>
                </a:lnTo>
                <a:close/>
                <a:moveTo>
                  <a:pt x="574" y="177"/>
                </a:moveTo>
                <a:lnTo>
                  <a:pt x="574" y="177"/>
                </a:lnTo>
                <a:lnTo>
                  <a:pt x="589" y="218"/>
                </a:lnTo>
                <a:lnTo>
                  <a:pt x="601" y="263"/>
                </a:lnTo>
                <a:lnTo>
                  <a:pt x="607" y="308"/>
                </a:lnTo>
                <a:lnTo>
                  <a:pt x="610" y="353"/>
                </a:lnTo>
                <a:lnTo>
                  <a:pt x="789" y="353"/>
                </a:lnTo>
                <a:lnTo>
                  <a:pt x="789" y="353"/>
                </a:lnTo>
                <a:lnTo>
                  <a:pt x="783" y="305"/>
                </a:lnTo>
                <a:lnTo>
                  <a:pt x="771" y="260"/>
                </a:lnTo>
                <a:lnTo>
                  <a:pt x="756" y="218"/>
                </a:lnTo>
                <a:lnTo>
                  <a:pt x="732" y="177"/>
                </a:lnTo>
                <a:lnTo>
                  <a:pt x="574" y="177"/>
                </a:lnTo>
                <a:close/>
                <a:moveTo>
                  <a:pt x="574" y="565"/>
                </a:moveTo>
                <a:lnTo>
                  <a:pt x="732" y="565"/>
                </a:lnTo>
                <a:lnTo>
                  <a:pt x="732" y="565"/>
                </a:lnTo>
                <a:lnTo>
                  <a:pt x="756" y="527"/>
                </a:lnTo>
                <a:lnTo>
                  <a:pt x="771" y="482"/>
                </a:lnTo>
                <a:lnTo>
                  <a:pt x="783" y="437"/>
                </a:lnTo>
                <a:lnTo>
                  <a:pt x="789" y="389"/>
                </a:lnTo>
                <a:lnTo>
                  <a:pt x="610" y="389"/>
                </a:lnTo>
                <a:lnTo>
                  <a:pt x="610" y="389"/>
                </a:lnTo>
                <a:lnTo>
                  <a:pt x="607" y="437"/>
                </a:lnTo>
                <a:lnTo>
                  <a:pt x="601" y="482"/>
                </a:lnTo>
                <a:lnTo>
                  <a:pt x="589" y="524"/>
                </a:lnTo>
                <a:lnTo>
                  <a:pt x="574" y="565"/>
                </a:lnTo>
                <a:lnTo>
                  <a:pt x="574" y="565"/>
                </a:lnTo>
                <a:close/>
                <a:moveTo>
                  <a:pt x="275" y="601"/>
                </a:moveTo>
                <a:lnTo>
                  <a:pt x="126" y="601"/>
                </a:lnTo>
                <a:lnTo>
                  <a:pt x="126" y="601"/>
                </a:lnTo>
                <a:lnTo>
                  <a:pt x="149" y="631"/>
                </a:lnTo>
                <a:lnTo>
                  <a:pt x="176" y="655"/>
                </a:lnTo>
                <a:lnTo>
                  <a:pt x="206" y="679"/>
                </a:lnTo>
                <a:lnTo>
                  <a:pt x="239" y="700"/>
                </a:lnTo>
                <a:lnTo>
                  <a:pt x="275" y="715"/>
                </a:lnTo>
                <a:lnTo>
                  <a:pt x="311" y="727"/>
                </a:lnTo>
                <a:lnTo>
                  <a:pt x="347" y="736"/>
                </a:lnTo>
                <a:lnTo>
                  <a:pt x="386" y="742"/>
                </a:lnTo>
                <a:lnTo>
                  <a:pt x="386" y="742"/>
                </a:lnTo>
                <a:lnTo>
                  <a:pt x="353" y="712"/>
                </a:lnTo>
                <a:lnTo>
                  <a:pt x="326" y="679"/>
                </a:lnTo>
                <a:lnTo>
                  <a:pt x="299" y="643"/>
                </a:lnTo>
                <a:lnTo>
                  <a:pt x="275" y="601"/>
                </a:lnTo>
                <a:lnTo>
                  <a:pt x="275" y="601"/>
                </a:lnTo>
                <a:close/>
                <a:moveTo>
                  <a:pt x="224" y="347"/>
                </a:moveTo>
                <a:lnTo>
                  <a:pt x="224" y="347"/>
                </a:lnTo>
                <a:lnTo>
                  <a:pt x="227" y="302"/>
                </a:lnTo>
                <a:lnTo>
                  <a:pt x="236" y="260"/>
                </a:lnTo>
                <a:lnTo>
                  <a:pt x="245" y="218"/>
                </a:lnTo>
                <a:lnTo>
                  <a:pt x="260" y="177"/>
                </a:lnTo>
                <a:lnTo>
                  <a:pt x="102" y="177"/>
                </a:lnTo>
                <a:lnTo>
                  <a:pt x="102" y="177"/>
                </a:lnTo>
                <a:lnTo>
                  <a:pt x="78" y="218"/>
                </a:lnTo>
                <a:lnTo>
                  <a:pt x="63" y="260"/>
                </a:lnTo>
                <a:lnTo>
                  <a:pt x="51" y="305"/>
                </a:lnTo>
                <a:lnTo>
                  <a:pt x="45" y="353"/>
                </a:lnTo>
                <a:lnTo>
                  <a:pt x="215" y="353"/>
                </a:lnTo>
                <a:lnTo>
                  <a:pt x="215" y="353"/>
                </a:lnTo>
                <a:lnTo>
                  <a:pt x="224" y="347"/>
                </a:lnTo>
                <a:lnTo>
                  <a:pt x="224" y="347"/>
                </a:lnTo>
                <a:close/>
                <a:moveTo>
                  <a:pt x="176" y="389"/>
                </a:moveTo>
                <a:lnTo>
                  <a:pt x="45" y="389"/>
                </a:lnTo>
                <a:lnTo>
                  <a:pt x="45" y="389"/>
                </a:lnTo>
                <a:lnTo>
                  <a:pt x="48" y="419"/>
                </a:lnTo>
                <a:lnTo>
                  <a:pt x="54" y="449"/>
                </a:lnTo>
                <a:lnTo>
                  <a:pt x="60" y="476"/>
                </a:lnTo>
                <a:lnTo>
                  <a:pt x="72" y="503"/>
                </a:lnTo>
                <a:lnTo>
                  <a:pt x="72" y="503"/>
                </a:lnTo>
                <a:lnTo>
                  <a:pt x="120" y="449"/>
                </a:lnTo>
                <a:lnTo>
                  <a:pt x="176" y="389"/>
                </a:lnTo>
                <a:lnTo>
                  <a:pt x="176" y="389"/>
                </a:lnTo>
                <a:close/>
                <a:moveTo>
                  <a:pt x="93" y="676"/>
                </a:moveTo>
                <a:lnTo>
                  <a:pt x="93" y="676"/>
                </a:lnTo>
                <a:lnTo>
                  <a:pt x="75" y="676"/>
                </a:lnTo>
                <a:lnTo>
                  <a:pt x="60" y="673"/>
                </a:lnTo>
                <a:lnTo>
                  <a:pt x="48" y="670"/>
                </a:lnTo>
                <a:lnTo>
                  <a:pt x="39" y="664"/>
                </a:lnTo>
                <a:lnTo>
                  <a:pt x="39" y="664"/>
                </a:lnTo>
                <a:lnTo>
                  <a:pt x="36" y="658"/>
                </a:lnTo>
                <a:lnTo>
                  <a:pt x="36" y="649"/>
                </a:lnTo>
                <a:lnTo>
                  <a:pt x="39" y="628"/>
                </a:lnTo>
                <a:lnTo>
                  <a:pt x="48" y="604"/>
                </a:lnTo>
                <a:lnTo>
                  <a:pt x="66" y="571"/>
                </a:lnTo>
                <a:lnTo>
                  <a:pt x="66" y="571"/>
                </a:lnTo>
                <a:lnTo>
                  <a:pt x="45" y="539"/>
                </a:lnTo>
                <a:lnTo>
                  <a:pt x="45" y="539"/>
                </a:lnTo>
                <a:lnTo>
                  <a:pt x="18" y="583"/>
                </a:lnTo>
                <a:lnTo>
                  <a:pt x="9" y="604"/>
                </a:lnTo>
                <a:lnTo>
                  <a:pt x="3" y="622"/>
                </a:lnTo>
                <a:lnTo>
                  <a:pt x="0" y="640"/>
                </a:lnTo>
                <a:lnTo>
                  <a:pt x="0" y="658"/>
                </a:lnTo>
                <a:lnTo>
                  <a:pt x="3" y="673"/>
                </a:lnTo>
                <a:lnTo>
                  <a:pt x="12" y="685"/>
                </a:lnTo>
                <a:lnTo>
                  <a:pt x="12" y="685"/>
                </a:lnTo>
                <a:lnTo>
                  <a:pt x="24" y="697"/>
                </a:lnTo>
                <a:lnTo>
                  <a:pt x="39" y="706"/>
                </a:lnTo>
                <a:lnTo>
                  <a:pt x="57" y="709"/>
                </a:lnTo>
                <a:lnTo>
                  <a:pt x="78" y="712"/>
                </a:lnTo>
                <a:lnTo>
                  <a:pt x="78" y="712"/>
                </a:lnTo>
                <a:lnTo>
                  <a:pt x="96" y="709"/>
                </a:lnTo>
                <a:lnTo>
                  <a:pt x="96" y="709"/>
                </a:lnTo>
                <a:lnTo>
                  <a:pt x="105" y="709"/>
                </a:lnTo>
                <a:lnTo>
                  <a:pt x="108" y="703"/>
                </a:lnTo>
                <a:lnTo>
                  <a:pt x="114" y="697"/>
                </a:lnTo>
                <a:lnTo>
                  <a:pt x="114" y="691"/>
                </a:lnTo>
                <a:lnTo>
                  <a:pt x="114" y="691"/>
                </a:lnTo>
                <a:lnTo>
                  <a:pt x="111" y="685"/>
                </a:lnTo>
                <a:lnTo>
                  <a:pt x="108" y="679"/>
                </a:lnTo>
                <a:lnTo>
                  <a:pt x="102" y="676"/>
                </a:lnTo>
                <a:lnTo>
                  <a:pt x="93" y="676"/>
                </a:lnTo>
                <a:lnTo>
                  <a:pt x="93" y="676"/>
                </a:lnTo>
                <a:close/>
                <a:moveTo>
                  <a:pt x="813" y="90"/>
                </a:moveTo>
                <a:lnTo>
                  <a:pt x="813" y="90"/>
                </a:lnTo>
                <a:lnTo>
                  <a:pt x="804" y="81"/>
                </a:lnTo>
                <a:lnTo>
                  <a:pt x="792" y="75"/>
                </a:lnTo>
                <a:lnTo>
                  <a:pt x="780" y="69"/>
                </a:lnTo>
                <a:lnTo>
                  <a:pt x="765" y="66"/>
                </a:lnTo>
                <a:lnTo>
                  <a:pt x="750" y="66"/>
                </a:lnTo>
                <a:lnTo>
                  <a:pt x="732" y="66"/>
                </a:lnTo>
                <a:lnTo>
                  <a:pt x="690" y="72"/>
                </a:lnTo>
                <a:lnTo>
                  <a:pt x="717" y="99"/>
                </a:lnTo>
                <a:lnTo>
                  <a:pt x="717" y="99"/>
                </a:lnTo>
                <a:lnTo>
                  <a:pt x="720" y="102"/>
                </a:lnTo>
                <a:lnTo>
                  <a:pt x="720" y="102"/>
                </a:lnTo>
                <a:lnTo>
                  <a:pt x="744" y="99"/>
                </a:lnTo>
                <a:lnTo>
                  <a:pt x="762" y="102"/>
                </a:lnTo>
                <a:lnTo>
                  <a:pt x="774" y="105"/>
                </a:lnTo>
                <a:lnTo>
                  <a:pt x="783" y="111"/>
                </a:lnTo>
                <a:lnTo>
                  <a:pt x="783" y="111"/>
                </a:lnTo>
                <a:lnTo>
                  <a:pt x="789" y="123"/>
                </a:lnTo>
                <a:lnTo>
                  <a:pt x="789" y="135"/>
                </a:lnTo>
                <a:lnTo>
                  <a:pt x="786" y="147"/>
                </a:lnTo>
                <a:lnTo>
                  <a:pt x="783" y="159"/>
                </a:lnTo>
                <a:lnTo>
                  <a:pt x="783" y="159"/>
                </a:lnTo>
                <a:lnTo>
                  <a:pt x="780" y="168"/>
                </a:lnTo>
                <a:lnTo>
                  <a:pt x="783" y="174"/>
                </a:lnTo>
                <a:lnTo>
                  <a:pt x="786" y="180"/>
                </a:lnTo>
                <a:lnTo>
                  <a:pt x="792" y="183"/>
                </a:lnTo>
                <a:lnTo>
                  <a:pt x="792" y="183"/>
                </a:lnTo>
                <a:lnTo>
                  <a:pt x="798" y="183"/>
                </a:lnTo>
                <a:lnTo>
                  <a:pt x="807" y="183"/>
                </a:lnTo>
                <a:lnTo>
                  <a:pt x="813" y="177"/>
                </a:lnTo>
                <a:lnTo>
                  <a:pt x="816" y="171"/>
                </a:lnTo>
                <a:lnTo>
                  <a:pt x="816" y="171"/>
                </a:lnTo>
                <a:lnTo>
                  <a:pt x="822" y="147"/>
                </a:lnTo>
                <a:lnTo>
                  <a:pt x="825" y="126"/>
                </a:lnTo>
                <a:lnTo>
                  <a:pt x="822" y="108"/>
                </a:lnTo>
                <a:lnTo>
                  <a:pt x="813" y="90"/>
                </a:lnTo>
                <a:lnTo>
                  <a:pt x="813" y="90"/>
                </a:lnTo>
                <a:close/>
              </a:path>
            </a:pathLst>
          </a:custGeom>
          <a:solidFill>
            <a:srgbClr val="00188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cxnSp>
        <p:nvCxnSpPr>
          <p:cNvPr id="30" name="Straight Connector 29"/>
          <p:cNvCxnSpPr>
            <a:endCxn id="31" idx="26"/>
          </p:cNvCxnSpPr>
          <p:nvPr/>
        </p:nvCxnSpPr>
        <p:spPr>
          <a:xfrm flipV="1">
            <a:off x="7627254" y="6100246"/>
            <a:ext cx="2773452" cy="1051"/>
          </a:xfrm>
          <a:prstGeom prst="line">
            <a:avLst/>
          </a:prstGeom>
          <a:ln w="44450">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9951738" y="3896473"/>
            <a:ext cx="192962" cy="206744"/>
          </a:xfrm>
          <a:prstGeom prst="rect">
            <a:avLst/>
          </a:prstGeom>
          <a:pattFill prst="ltDnDiag">
            <a:fgClr>
              <a:schemeClr val="bg1">
                <a:lumMod val="75000"/>
              </a:schemeClr>
            </a:fgClr>
            <a:bgClr>
              <a:schemeClr val="bg1">
                <a:lumMod val="85000"/>
              </a:schemeClr>
            </a:bgClr>
          </a:pattFill>
          <a:ln w="444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cxnSp>
        <p:nvCxnSpPr>
          <p:cNvPr id="103" name="Straight Connector 102"/>
          <p:cNvCxnSpPr/>
          <p:nvPr/>
        </p:nvCxnSpPr>
        <p:spPr>
          <a:xfrm>
            <a:off x="8939213" y="2236096"/>
            <a:ext cx="0" cy="2411935"/>
          </a:xfrm>
          <a:prstGeom prst="line">
            <a:avLst/>
          </a:prstGeom>
          <a:ln w="38100" cap="rnd">
            <a:solidFill>
              <a:schemeClr val="tx1"/>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096241" y="3589156"/>
            <a:ext cx="1877876" cy="441586"/>
          </a:xfrm>
          <a:custGeom>
            <a:avLst/>
            <a:gdLst>
              <a:gd name="connsiteX0" fmla="*/ 0 w 1952786"/>
              <a:gd name="connsiteY0" fmla="*/ 0 h 288889"/>
              <a:gd name="connsiteX1" fmla="*/ 1952786 w 1952786"/>
              <a:gd name="connsiteY1" fmla="*/ 0 h 288889"/>
              <a:gd name="connsiteX2" fmla="*/ 1952786 w 1952786"/>
              <a:gd name="connsiteY2" fmla="*/ 288889 h 288889"/>
              <a:gd name="connsiteX3" fmla="*/ 0 w 1952786"/>
              <a:gd name="connsiteY3" fmla="*/ 288889 h 288889"/>
              <a:gd name="connsiteX4" fmla="*/ 0 w 1952786"/>
              <a:gd name="connsiteY4" fmla="*/ 0 h 288889"/>
              <a:gd name="connsiteX0" fmla="*/ 68424 w 1952786"/>
              <a:gd name="connsiteY0" fmla="*/ 6221 h 288889"/>
              <a:gd name="connsiteX1" fmla="*/ 1952786 w 1952786"/>
              <a:gd name="connsiteY1" fmla="*/ 0 h 288889"/>
              <a:gd name="connsiteX2" fmla="*/ 1952786 w 1952786"/>
              <a:gd name="connsiteY2" fmla="*/ 288889 h 288889"/>
              <a:gd name="connsiteX3" fmla="*/ 0 w 1952786"/>
              <a:gd name="connsiteY3" fmla="*/ 288889 h 288889"/>
              <a:gd name="connsiteX4" fmla="*/ 68424 w 1952786"/>
              <a:gd name="connsiteY4" fmla="*/ 6221 h 288889"/>
              <a:gd name="connsiteX0" fmla="*/ 0 w 1884362"/>
              <a:gd name="connsiteY0" fmla="*/ 6221 h 288889"/>
              <a:gd name="connsiteX1" fmla="*/ 1884362 w 1884362"/>
              <a:gd name="connsiteY1" fmla="*/ 0 h 288889"/>
              <a:gd name="connsiteX2" fmla="*/ 1884362 w 1884362"/>
              <a:gd name="connsiteY2" fmla="*/ 288889 h 288889"/>
              <a:gd name="connsiteX3" fmla="*/ 6220 w 1884362"/>
              <a:gd name="connsiteY3" fmla="*/ 264008 h 288889"/>
              <a:gd name="connsiteX4" fmla="*/ 0 w 1884362"/>
              <a:gd name="connsiteY4" fmla="*/ 6221 h 288889"/>
              <a:gd name="connsiteX0" fmla="*/ 24882 w 1878142"/>
              <a:gd name="connsiteY0" fmla="*/ 33617 h 288889"/>
              <a:gd name="connsiteX1" fmla="*/ 1878142 w 1878142"/>
              <a:gd name="connsiteY1" fmla="*/ 0 h 288889"/>
              <a:gd name="connsiteX2" fmla="*/ 1878142 w 1878142"/>
              <a:gd name="connsiteY2" fmla="*/ 288889 h 288889"/>
              <a:gd name="connsiteX3" fmla="*/ 0 w 1878142"/>
              <a:gd name="connsiteY3" fmla="*/ 264008 h 288889"/>
              <a:gd name="connsiteX4" fmla="*/ 24882 w 1878142"/>
              <a:gd name="connsiteY4" fmla="*/ 33617 h 288889"/>
              <a:gd name="connsiteX0" fmla="*/ 31102 w 1878142"/>
              <a:gd name="connsiteY0" fmla="*/ 62099 h 288889"/>
              <a:gd name="connsiteX1" fmla="*/ 1878142 w 1878142"/>
              <a:gd name="connsiteY1" fmla="*/ 0 h 288889"/>
              <a:gd name="connsiteX2" fmla="*/ 1878142 w 1878142"/>
              <a:gd name="connsiteY2" fmla="*/ 288889 h 288889"/>
              <a:gd name="connsiteX3" fmla="*/ 0 w 1878142"/>
              <a:gd name="connsiteY3" fmla="*/ 264008 h 288889"/>
              <a:gd name="connsiteX4" fmla="*/ 31102 w 1878142"/>
              <a:gd name="connsiteY4" fmla="*/ 62099 h 28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8142" h="288889">
                <a:moveTo>
                  <a:pt x="31102" y="62099"/>
                </a:moveTo>
                <a:lnTo>
                  <a:pt x="1878142" y="0"/>
                </a:lnTo>
                <a:lnTo>
                  <a:pt x="1878142" y="288889"/>
                </a:lnTo>
                <a:lnTo>
                  <a:pt x="0" y="264008"/>
                </a:lnTo>
                <a:lnTo>
                  <a:pt x="31102" y="62099"/>
                </a:lnTo>
                <a:close/>
              </a:path>
            </a:pathLst>
          </a:custGeom>
          <a:pattFill prst="ltDnDiag">
            <a:fgClr>
              <a:schemeClr val="bg1">
                <a:lumMod val="75000"/>
              </a:schemeClr>
            </a:fgClr>
            <a:bgClr>
              <a:schemeClr val="bg1">
                <a:lumMod val="85000"/>
              </a:schemeClr>
            </a:bgClr>
          </a:pattFill>
          <a:ln w="444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25"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Segoe UI"/>
                <a:ea typeface="+mn-ea"/>
              </a:rPr>
              <a:t>HOUSE/OFFICE</a:t>
            </a:r>
          </a:p>
        </p:txBody>
      </p:sp>
      <p:sp>
        <p:nvSpPr>
          <p:cNvPr id="94" name="TextBox 93"/>
          <p:cNvSpPr txBox="1"/>
          <p:nvPr/>
        </p:nvSpPr>
        <p:spPr>
          <a:xfrm>
            <a:off x="8210457" y="2339027"/>
            <a:ext cx="1481764" cy="242563"/>
          </a:xfrm>
          <a:prstGeom prst="rect">
            <a:avLst/>
          </a:prstGeom>
          <a:solidFill>
            <a:schemeClr val="bg1"/>
          </a:solidFill>
        </p:spPr>
        <p:txBody>
          <a:bodyPr wrap="square" lIns="0" tIns="0" rIns="0" bIns="0" rtlCol="0" anchor="ctr" anchorCtr="0">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mn-cs"/>
              </a:rPr>
              <a:t>INTERNET</a:t>
            </a:r>
          </a:p>
        </p:txBody>
      </p:sp>
      <p:cxnSp>
        <p:nvCxnSpPr>
          <p:cNvPr id="105" name="Straight Connector 104"/>
          <p:cNvCxnSpPr/>
          <p:nvPr/>
        </p:nvCxnSpPr>
        <p:spPr>
          <a:xfrm flipH="1">
            <a:off x="8233690" y="4668218"/>
            <a:ext cx="1411050" cy="0"/>
          </a:xfrm>
          <a:prstGeom prst="line">
            <a:avLst/>
          </a:prstGeom>
          <a:ln w="38100" cap="rnd">
            <a:solidFill>
              <a:schemeClr val="tx1"/>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276836" y="4745674"/>
            <a:ext cx="0" cy="359490"/>
          </a:xfrm>
          <a:prstGeom prst="line">
            <a:avLst/>
          </a:prstGeom>
          <a:ln w="38100" cap="rnd">
            <a:solidFill>
              <a:schemeClr val="tx1"/>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9654461" y="4745673"/>
            <a:ext cx="0" cy="435679"/>
          </a:xfrm>
          <a:prstGeom prst="line">
            <a:avLst/>
          </a:prstGeom>
          <a:ln w="38100" cap="rnd">
            <a:solidFill>
              <a:schemeClr val="tx1"/>
            </a:solidFill>
            <a:prstDash val="sysDot"/>
            <a:headEnd type="none" w="lg"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51385" y="5720240"/>
            <a:ext cx="1481764" cy="350815"/>
          </a:xfrm>
          <a:prstGeom prst="rect">
            <a:avLst/>
          </a:prstGeom>
          <a:noFill/>
        </p:spPr>
        <p:txBody>
          <a:bodyPr wrap="square" lIns="0" tIns="91427" rIns="0" bIns="91427"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PEDOMETER</a:t>
            </a:r>
          </a:p>
        </p:txBody>
      </p:sp>
      <p:sp>
        <p:nvSpPr>
          <p:cNvPr id="86" name="Title 3"/>
          <p:cNvSpPr txBox="1">
            <a:spLocks/>
          </p:cNvSpPr>
          <p:nvPr/>
        </p:nvSpPr>
        <p:spPr>
          <a:xfrm>
            <a:off x="75607" y="136918"/>
            <a:ext cx="11914676" cy="899409"/>
          </a:xfrm>
          <a:prstGeom prst="rect">
            <a:avLst/>
          </a:prstGeom>
        </p:spPr>
        <p:txBody>
          <a:bodyPr anchor="ct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tab pos="3372790" algn="l"/>
              </a:tabLst>
              <a:defRPr/>
            </a:pPr>
            <a:r>
              <a:rPr kumimoji="0" lang="en-US" sz="3200" b="1" i="0" u="none" strike="noStrike" kern="1200" cap="none" spc="-100" normalizeH="0" baseline="0" noProof="0">
                <a:ln w="3175">
                  <a:noFill/>
                </a:ln>
                <a:solidFill>
                  <a:schemeClr val="tx1"/>
                </a:solidFill>
                <a:effectLst/>
                <a:uLnTx/>
                <a:uFillTx/>
                <a:latin typeface="Britannic Bold" panose="020B0903060703020204" pitchFamily="34" charset="0"/>
                <a:ea typeface="+mn-ea"/>
                <a:cs typeface="Segoe UI Semilight" panose="020B0402040204020203" pitchFamily="34" charset="0"/>
              </a:rPr>
              <a:t>             </a:t>
            </a:r>
            <a:endParaRPr kumimoji="0" lang="en-US" sz="3000" b="1" i="0" u="none" strike="noStrike" kern="1200" cap="none" spc="-100" normalizeH="0" baseline="0" noProof="0">
              <a:ln w="3175">
                <a:noFill/>
              </a:ln>
              <a:solidFill>
                <a:schemeClr val="tx1"/>
              </a:solidFill>
              <a:effectLst/>
              <a:uLnTx/>
              <a:uFillTx/>
              <a:latin typeface="Segoe UI Semilight" panose="020B0402040204020203" pitchFamily="34" charset="0"/>
              <a:ea typeface="+mn-ea"/>
              <a:cs typeface="Segoe UI Semilight" panose="020B0402040204020203" pitchFamily="34"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7576"/>
          <a:stretch/>
        </p:blipFill>
        <p:spPr>
          <a:xfrm>
            <a:off x="242256" y="87317"/>
            <a:ext cx="2871518" cy="1014035"/>
          </a:xfrm>
          <a:prstGeom prst="rect">
            <a:avLst/>
          </a:prstGeom>
        </p:spPr>
      </p:pic>
      <p:sp>
        <p:nvSpPr>
          <p:cNvPr id="39" name="Rectangle 38"/>
          <p:cNvSpPr/>
          <p:nvPr/>
        </p:nvSpPr>
        <p:spPr>
          <a:xfrm>
            <a:off x="154055" y="683780"/>
            <a:ext cx="3064429" cy="430887"/>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dirty="0">
                <a:ln w="3175">
                  <a:noFill/>
                </a:ln>
                <a:effectLst/>
                <a:uLnTx/>
                <a:uFillTx/>
                <a:latin typeface="Segoe UI Semilight" panose="020B0402040204020203" pitchFamily="34" charset="0"/>
                <a:ea typeface="+mn-ea"/>
                <a:cs typeface="Segoe UI Semilight" panose="020B0402040204020203" pitchFamily="34" charset="0"/>
              </a:rPr>
              <a:t>GYUHO “Cow Step” Service</a:t>
            </a:r>
          </a:p>
        </p:txBody>
      </p:sp>
    </p:spTree>
    <p:extLst>
      <p:ext uri="{BB962C8B-B14F-4D97-AF65-F5344CB8AC3E}">
        <p14:creationId xmlns:p14="http://schemas.microsoft.com/office/powerpoint/2010/main" val="128730668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5">
            <a:grayscl/>
            <a:extLst>
              <a:ext uri="{28A0092B-C50C-407E-A947-70E740481C1C}">
                <a14:useLocalDpi xmlns:a14="http://schemas.microsoft.com/office/drawing/2010/main" val="0"/>
              </a:ext>
            </a:extLst>
          </a:blip>
          <a:srcRect t="11628" b="3834"/>
          <a:stretch/>
        </p:blipFill>
        <p:spPr>
          <a:xfrm>
            <a:off x="0" y="0"/>
            <a:ext cx="12214129" cy="6858000"/>
          </a:xfrm>
          <a:prstGeom prst="rect">
            <a:avLst/>
          </a:prstGeom>
        </p:spPr>
      </p:pic>
      <p:sp>
        <p:nvSpPr>
          <p:cNvPr id="70" name="Rectangle 69"/>
          <p:cNvSpPr/>
          <p:nvPr/>
        </p:nvSpPr>
        <p:spPr bwMode="auto">
          <a:xfrm>
            <a:off x="0" y="0"/>
            <a:ext cx="12192000"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534077" y="273142"/>
            <a:ext cx="6675615" cy="692690"/>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lang="en-US" sz="3733" kern="0" dirty="0">
                <a:solidFill>
                  <a:srgbClr val="FFFFFF"/>
                </a:solidFill>
                <a:latin typeface="Segoe UI Light"/>
                <a:cs typeface="Segoe UI Light"/>
              </a:rPr>
              <a:t>Introducing aucovei</a:t>
            </a:r>
            <a:endParaRPr kumimoji="0" lang="en-US" sz="3733" b="0" i="0" u="none" strike="noStrike" kern="0" cap="none" spc="0" normalizeH="0" baseline="0" noProof="0" dirty="0">
              <a:ln>
                <a:noFill/>
              </a:ln>
              <a:solidFill>
                <a:srgbClr val="FFFFFF"/>
              </a:solidFill>
              <a:effectLst/>
              <a:uLnTx/>
              <a:uFillTx/>
              <a:latin typeface="Segoe UI Light"/>
              <a:ea typeface="+mn-ea"/>
              <a:cs typeface="Segoe UI Light"/>
            </a:endParaRPr>
          </a:p>
        </p:txBody>
      </p:sp>
      <p:cxnSp>
        <p:nvCxnSpPr>
          <p:cNvPr id="26" name="Straight Connector 25"/>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pic>
        <p:nvPicPr>
          <p:cNvPr id="2" name="aucovei_02">
            <a:hlinkClick r:id="" action="ppaction://media"/>
            <a:extLst>
              <a:ext uri="{FF2B5EF4-FFF2-40B4-BE49-F238E27FC236}">
                <a16:creationId xmlns:a16="http://schemas.microsoft.com/office/drawing/2014/main" id="{8B340C98-8228-4AB5-865E-DF1C5654DC93}"/>
              </a:ext>
            </a:extLst>
          </p:cNvPr>
          <p:cNvPicPr>
            <a:picLocks noChangeAspect="1"/>
          </p:cNvPicPr>
          <p:nvPr>
            <a:videoFile r:link="rId1"/>
            <p:extLst>
              <p:ext uri="{DAA4B4D4-6D71-4841-9C94-3DE7FCFB9230}">
                <p14:media xmlns:p14="http://schemas.microsoft.com/office/powerpoint/2010/main" r:embed="rId2">
                  <p14:trim st="1000"/>
                </p14:media>
              </p:ext>
            </p:extLst>
          </p:nvPr>
        </p:nvPicPr>
        <p:blipFill>
          <a:blip r:embed="rId7"/>
          <a:stretch>
            <a:fillRect/>
          </a:stretch>
        </p:blipFill>
        <p:spPr>
          <a:xfrm>
            <a:off x="4688557" y="0"/>
            <a:ext cx="4368800" cy="6858000"/>
          </a:xfrm>
          <a:prstGeom prst="rect">
            <a:avLst/>
          </a:prstGeom>
        </p:spPr>
      </p:pic>
    </p:spTree>
    <p:extLst>
      <p:ext uri="{BB962C8B-B14F-4D97-AF65-F5344CB8AC3E}">
        <p14:creationId xmlns:p14="http://schemas.microsoft.com/office/powerpoint/2010/main" val="1042560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3CDFA5A-F7E5-2B49-953F-4FF70001363D}"/>
              </a:ext>
            </a:extLst>
          </p:cNvPr>
          <p:cNvSpPr/>
          <p:nvPr/>
        </p:nvSpPr>
        <p:spPr bwMode="auto">
          <a:xfrm>
            <a:off x="-9424" y="0"/>
            <a:ext cx="12192000" cy="6863713"/>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A4EC003D-22A6-4B22-B43F-03746BE5E939}"/>
              </a:ext>
            </a:extLst>
          </p:cNvPr>
          <p:cNvSpPr>
            <a:spLocks noGrp="1"/>
          </p:cNvSpPr>
          <p:nvPr>
            <p:ph type="title"/>
          </p:nvPr>
        </p:nvSpPr>
        <p:spPr/>
        <p:txBody>
          <a:bodyPr/>
          <a:lstStyle/>
          <a:p>
            <a:r>
              <a:rPr lang="en-US" dirty="0"/>
              <a:t>S</a:t>
            </a:r>
            <a:endParaRPr lang="en-IN" dirty="0"/>
          </a:p>
        </p:txBody>
      </p:sp>
      <p:sp>
        <p:nvSpPr>
          <p:cNvPr id="58" name="Title 5">
            <a:extLst>
              <a:ext uri="{FF2B5EF4-FFF2-40B4-BE49-F238E27FC236}">
                <a16:creationId xmlns:a16="http://schemas.microsoft.com/office/drawing/2014/main" id="{1E032B9C-F428-4E81-B1B9-62A7BD4C20D5}"/>
              </a:ext>
            </a:extLst>
          </p:cNvPr>
          <p:cNvSpPr txBox="1">
            <a:spLocks/>
          </p:cNvSpPr>
          <p:nvPr/>
        </p:nvSpPr>
        <p:spPr>
          <a:xfrm>
            <a:off x="552450" y="1893094"/>
            <a:ext cx="6491288" cy="3757612"/>
          </a:xfrm>
          <a:prstGeom prst="rect">
            <a:avLst/>
          </a:prstGeom>
        </p:spPr>
        <p:txBody>
          <a:bodyPr anchor="t">
            <a:normAutofit fontScale="97500"/>
          </a:bodyPr>
          <a:lstStyle>
            <a:lvl1pPr eaLnBrk="1" hangingPunct="1">
              <a:defRPr sz="2667" kern="800">
                <a:solidFill>
                  <a:schemeClr val="tx1"/>
                </a:solidFill>
                <a:latin typeface="+mn-lt"/>
                <a:cs typeface="Segoe UI Light"/>
              </a:defRPr>
            </a:lvl1pPr>
          </a:lstStyle>
          <a:p>
            <a:pPr algn="l"/>
            <a:r>
              <a:rPr lang="en-US" sz="3200" i="1" dirty="0">
                <a:solidFill>
                  <a:schemeClr val="bg1"/>
                </a:solidFill>
              </a:rPr>
              <a:t>It’s a virtual representation of elements and dynamics of an internet of things device as it goes through it’s lifecycle.</a:t>
            </a:r>
          </a:p>
        </p:txBody>
      </p:sp>
      <p:sp>
        <p:nvSpPr>
          <p:cNvPr id="60" name="Title 1">
            <a:extLst>
              <a:ext uri="{FF2B5EF4-FFF2-40B4-BE49-F238E27FC236}">
                <a16:creationId xmlns:a16="http://schemas.microsoft.com/office/drawing/2014/main" id="{1AE0ADC0-6370-444F-ACF7-1B8435A8A32A}"/>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IN" sz="3921" b="0" i="0" u="none" strike="noStrike" kern="1200" cap="none" spc="-100" normalizeH="0" baseline="0" noProof="0" dirty="0">
                <a:ln w="3175">
                  <a:noFill/>
                </a:ln>
                <a:solidFill>
                  <a:srgbClr val="FFFFFF"/>
                </a:solidFill>
                <a:effectLst/>
                <a:uLnTx/>
                <a:uFillTx/>
                <a:latin typeface="Segoe UI Light"/>
                <a:ea typeface="+mn-ea"/>
                <a:cs typeface="Segoe UI" pitchFamily="34" charset="0"/>
              </a:rPr>
              <a:t>Digital Twin</a:t>
            </a:r>
          </a:p>
        </p:txBody>
      </p:sp>
      <p:sp>
        <p:nvSpPr>
          <p:cNvPr id="62" name="Title 5">
            <a:extLst>
              <a:ext uri="{FF2B5EF4-FFF2-40B4-BE49-F238E27FC236}">
                <a16:creationId xmlns:a16="http://schemas.microsoft.com/office/drawing/2014/main" id="{2C21411E-3B11-446F-88AF-837A55AFC17B}"/>
              </a:ext>
            </a:extLst>
          </p:cNvPr>
          <p:cNvSpPr txBox="1">
            <a:spLocks/>
          </p:cNvSpPr>
          <p:nvPr/>
        </p:nvSpPr>
        <p:spPr>
          <a:xfrm>
            <a:off x="390360" y="2157598"/>
            <a:ext cx="5195845" cy="3757612"/>
          </a:xfrm>
          <a:prstGeom prst="rect">
            <a:avLst/>
          </a:prstGeom>
        </p:spPr>
        <p:txBody>
          <a:bodyPr anchor="t">
            <a:normAutofit fontScale="97500"/>
          </a:bodyPr>
          <a:lstStyle>
            <a:lvl1pPr eaLnBrk="1" hangingPunct="1">
              <a:defRPr sz="2667" kern="800">
                <a:solidFill>
                  <a:schemeClr val="tx1"/>
                </a:solidFill>
                <a:latin typeface="+mn-lt"/>
                <a:cs typeface="Segoe UI Light"/>
              </a:defRPr>
            </a:lvl1pPr>
          </a:lstStyle>
          <a:p>
            <a:pPr defTabSz="914363">
              <a:lnSpc>
                <a:spcPct val="90000"/>
              </a:lnSpc>
              <a:spcBef>
                <a:spcPct val="20000"/>
              </a:spcBef>
              <a:buSzPct val="90000"/>
            </a:pPr>
            <a:r>
              <a:rPr lang="en-US" sz="3200" i="1" kern="1200" dirty="0">
                <a:solidFill>
                  <a:schemeClr val="tx2"/>
                </a:solidFill>
                <a:cs typeface="+mn-cs"/>
              </a:rPr>
              <a:t>It’s a virtual representation of both elements and the dynamics of how an Internet of things device operates and lives throughout its life cycle.</a:t>
            </a:r>
          </a:p>
        </p:txBody>
      </p:sp>
      <p:pic>
        <p:nvPicPr>
          <p:cNvPr id="3074" name="Picture 2" descr="Image result for rolls digital twin">
            <a:extLst>
              <a:ext uri="{FF2B5EF4-FFF2-40B4-BE49-F238E27FC236}">
                <a16:creationId xmlns:a16="http://schemas.microsoft.com/office/drawing/2014/main" id="{DCC143D4-FADB-467A-87C9-9DCED29439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84"/>
          <a:stretch/>
        </p:blipFill>
        <p:spPr bwMode="auto">
          <a:xfrm>
            <a:off x="5985989" y="1740694"/>
            <a:ext cx="6111293" cy="3757612"/>
          </a:xfrm>
          <a:prstGeom prst="rect">
            <a:avLst/>
          </a:prstGeom>
          <a:solidFill>
            <a:srgbClr val="1B1A1F"/>
          </a:solidFill>
        </p:spPr>
      </p:pic>
    </p:spTree>
    <p:extLst>
      <p:ext uri="{BB962C8B-B14F-4D97-AF65-F5344CB8AC3E}">
        <p14:creationId xmlns:p14="http://schemas.microsoft.com/office/powerpoint/2010/main" val="193110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F68B5E0-8326-7E48-803C-C34095D425E5}"/>
              </a:ext>
            </a:extLst>
          </p:cNvPr>
          <p:cNvSpPr/>
          <p:nvPr/>
        </p:nvSpPr>
        <p:spPr bwMode="auto">
          <a:xfrm>
            <a:off x="0" y="-5714"/>
            <a:ext cx="12192000" cy="6863713"/>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Ai"/>
          <p:cNvSpPr>
            <a:spLocks noChangeAspect="1"/>
          </p:cNvSpPr>
          <p:nvPr/>
        </p:nvSpPr>
        <p:spPr bwMode="auto">
          <a:xfrm>
            <a:off x="11338201" y="1820020"/>
            <a:ext cx="340585" cy="264344"/>
          </a:xfrm>
          <a:custGeom>
            <a:avLst/>
            <a:gdLst>
              <a:gd name="connsiteX0" fmla="*/ 104329 w 290067"/>
              <a:gd name="connsiteY0" fmla="*/ 38100 h 213419"/>
              <a:gd name="connsiteX1" fmla="*/ 100608 w 290067"/>
              <a:gd name="connsiteY1" fmla="*/ 56703 h 213419"/>
              <a:gd name="connsiteX2" fmla="*/ 77391 w 290067"/>
              <a:gd name="connsiteY2" fmla="*/ 129034 h 213419"/>
              <a:gd name="connsiteX3" fmla="*/ 132011 w 290067"/>
              <a:gd name="connsiteY3" fmla="*/ 129034 h 213419"/>
              <a:gd name="connsiteX4" fmla="*/ 109091 w 290067"/>
              <a:gd name="connsiteY4" fmla="*/ 57299 h 213419"/>
              <a:gd name="connsiteX5" fmla="*/ 105519 w 290067"/>
              <a:gd name="connsiteY5" fmla="*/ 38100 h 213419"/>
              <a:gd name="connsiteX6" fmla="*/ 241996 w 290067"/>
              <a:gd name="connsiteY6" fmla="*/ 0 h 213419"/>
              <a:gd name="connsiteX7" fmla="*/ 290067 w 290067"/>
              <a:gd name="connsiteY7" fmla="*/ 0 h 213419"/>
              <a:gd name="connsiteX8" fmla="*/ 290067 w 290067"/>
              <a:gd name="connsiteY8" fmla="*/ 213419 h 213419"/>
              <a:gd name="connsiteX9" fmla="*/ 241996 w 290067"/>
              <a:gd name="connsiteY9" fmla="*/ 213419 h 213419"/>
              <a:gd name="connsiteX10" fmla="*/ 77689 w 290067"/>
              <a:gd name="connsiteY10" fmla="*/ 0 h 213419"/>
              <a:gd name="connsiteX11" fmla="*/ 134690 w 290067"/>
              <a:gd name="connsiteY11" fmla="*/ 0 h 213419"/>
              <a:gd name="connsiteX12" fmla="*/ 210592 w 290067"/>
              <a:gd name="connsiteY12" fmla="*/ 213419 h 213419"/>
              <a:gd name="connsiteX13" fmla="*/ 158205 w 290067"/>
              <a:gd name="connsiteY13" fmla="*/ 213419 h 213419"/>
              <a:gd name="connsiteX14" fmla="*/ 143024 w 290067"/>
              <a:gd name="connsiteY14" fmla="*/ 165943 h 213419"/>
              <a:gd name="connsiteX15" fmla="*/ 67122 w 290067"/>
              <a:gd name="connsiteY15" fmla="*/ 165943 h 213419"/>
              <a:gd name="connsiteX16" fmla="*/ 52090 w 290067"/>
              <a:gd name="connsiteY16" fmla="*/ 213419 h 213419"/>
              <a:gd name="connsiteX17" fmla="*/ 0 w 290067"/>
              <a:gd name="connsiteY17" fmla="*/ 213419 h 21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067" h="213419">
                <a:moveTo>
                  <a:pt x="104329" y="38100"/>
                </a:moveTo>
                <a:cubicBezTo>
                  <a:pt x="103833" y="44350"/>
                  <a:pt x="102592" y="50552"/>
                  <a:pt x="100608" y="56703"/>
                </a:cubicBezTo>
                <a:lnTo>
                  <a:pt x="77391" y="129034"/>
                </a:lnTo>
                <a:lnTo>
                  <a:pt x="132011" y="129034"/>
                </a:lnTo>
                <a:lnTo>
                  <a:pt x="109091" y="57299"/>
                </a:lnTo>
                <a:cubicBezTo>
                  <a:pt x="107405" y="51941"/>
                  <a:pt x="106214" y="45541"/>
                  <a:pt x="105519" y="38100"/>
                </a:cubicBezTo>
                <a:close/>
                <a:moveTo>
                  <a:pt x="241996" y="0"/>
                </a:moveTo>
                <a:lnTo>
                  <a:pt x="290067" y="0"/>
                </a:lnTo>
                <a:lnTo>
                  <a:pt x="290067" y="213419"/>
                </a:lnTo>
                <a:lnTo>
                  <a:pt x="241996" y="213419"/>
                </a:lnTo>
                <a:close/>
                <a:moveTo>
                  <a:pt x="77689" y="0"/>
                </a:moveTo>
                <a:lnTo>
                  <a:pt x="134690" y="0"/>
                </a:lnTo>
                <a:lnTo>
                  <a:pt x="210592" y="213419"/>
                </a:lnTo>
                <a:lnTo>
                  <a:pt x="158205" y="213419"/>
                </a:lnTo>
                <a:lnTo>
                  <a:pt x="143024" y="165943"/>
                </a:lnTo>
                <a:lnTo>
                  <a:pt x="67122" y="165943"/>
                </a:lnTo>
                <a:lnTo>
                  <a:pt x="52090" y="213419"/>
                </a:lnTo>
                <a:lnTo>
                  <a:pt x="0" y="21341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IoT text"/>
          <p:cNvSpPr>
            <a:spLocks noChangeAspect="1"/>
          </p:cNvSpPr>
          <p:nvPr/>
        </p:nvSpPr>
        <p:spPr bwMode="auto">
          <a:xfrm>
            <a:off x="7677927" y="4081547"/>
            <a:ext cx="324882" cy="170831"/>
          </a:xfrm>
          <a:custGeom>
            <a:avLst/>
            <a:gdLst>
              <a:gd name="connsiteX0" fmla="*/ 164455 w 435619"/>
              <a:gd name="connsiteY0" fmla="*/ 93315 h 217140"/>
              <a:gd name="connsiteX1" fmla="*/ 138559 w 435619"/>
              <a:gd name="connsiteY1" fmla="*/ 104775 h 217140"/>
              <a:gd name="connsiteX2" fmla="*/ 129331 w 435619"/>
              <a:gd name="connsiteY2" fmla="*/ 137219 h 217140"/>
              <a:gd name="connsiteX3" fmla="*/ 164753 w 435619"/>
              <a:gd name="connsiteY3" fmla="*/ 181124 h 217140"/>
              <a:gd name="connsiteX4" fmla="*/ 198537 w 435619"/>
              <a:gd name="connsiteY4" fmla="*/ 136029 h 217140"/>
              <a:gd name="connsiteX5" fmla="*/ 164455 w 435619"/>
              <a:gd name="connsiteY5" fmla="*/ 93315 h 217140"/>
              <a:gd name="connsiteX6" fmla="*/ 165348 w 435619"/>
              <a:gd name="connsiteY6" fmla="*/ 57299 h 217140"/>
              <a:gd name="connsiteX7" fmla="*/ 224879 w 435619"/>
              <a:gd name="connsiteY7" fmla="*/ 78655 h 217140"/>
              <a:gd name="connsiteX8" fmla="*/ 246459 w 435619"/>
              <a:gd name="connsiteY8" fmla="*/ 135136 h 217140"/>
              <a:gd name="connsiteX9" fmla="*/ 224209 w 435619"/>
              <a:gd name="connsiteY9" fmla="*/ 195113 h 217140"/>
              <a:gd name="connsiteX10" fmla="*/ 163264 w 435619"/>
              <a:gd name="connsiteY10" fmla="*/ 217140 h 217140"/>
              <a:gd name="connsiteX11" fmla="*/ 103361 w 435619"/>
              <a:gd name="connsiteY11" fmla="*/ 195783 h 217140"/>
              <a:gd name="connsiteX12" fmla="*/ 81558 w 435619"/>
              <a:gd name="connsiteY12" fmla="*/ 137815 h 217140"/>
              <a:gd name="connsiteX13" fmla="*/ 104179 w 435619"/>
              <a:gd name="connsiteY13" fmla="*/ 78655 h 217140"/>
              <a:gd name="connsiteX14" fmla="*/ 165348 w 435619"/>
              <a:gd name="connsiteY14" fmla="*/ 57299 h 217140"/>
              <a:gd name="connsiteX15" fmla="*/ 265955 w 435619"/>
              <a:gd name="connsiteY15" fmla="*/ 0 h 217140"/>
              <a:gd name="connsiteX16" fmla="*/ 435619 w 435619"/>
              <a:gd name="connsiteY16" fmla="*/ 0 h 217140"/>
              <a:gd name="connsiteX17" fmla="*/ 435619 w 435619"/>
              <a:gd name="connsiteY17" fmla="*/ 39142 h 217140"/>
              <a:gd name="connsiteX18" fmla="*/ 374748 w 435619"/>
              <a:gd name="connsiteY18" fmla="*/ 39142 h 217140"/>
              <a:gd name="connsiteX19" fmla="*/ 374748 w 435619"/>
              <a:gd name="connsiteY19" fmla="*/ 213419 h 217140"/>
              <a:gd name="connsiteX20" fmla="*/ 326528 w 435619"/>
              <a:gd name="connsiteY20" fmla="*/ 213419 h 217140"/>
              <a:gd name="connsiteX21" fmla="*/ 326528 w 435619"/>
              <a:gd name="connsiteY21" fmla="*/ 39142 h 217140"/>
              <a:gd name="connsiteX22" fmla="*/ 265955 w 435619"/>
              <a:gd name="connsiteY22" fmla="*/ 39142 h 217140"/>
              <a:gd name="connsiteX23" fmla="*/ 0 w 435619"/>
              <a:gd name="connsiteY23" fmla="*/ 0 h 217140"/>
              <a:gd name="connsiteX24" fmla="*/ 48071 w 435619"/>
              <a:gd name="connsiteY24" fmla="*/ 0 h 217140"/>
              <a:gd name="connsiteX25" fmla="*/ 48071 w 435619"/>
              <a:gd name="connsiteY25" fmla="*/ 213419 h 217140"/>
              <a:gd name="connsiteX26" fmla="*/ 0 w 435619"/>
              <a:gd name="connsiteY26" fmla="*/ 213419 h 21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5619" h="217140">
                <a:moveTo>
                  <a:pt x="164455" y="93315"/>
                </a:moveTo>
                <a:cubicBezTo>
                  <a:pt x="153342" y="93315"/>
                  <a:pt x="144710" y="97135"/>
                  <a:pt x="138559" y="104775"/>
                </a:cubicBezTo>
                <a:cubicBezTo>
                  <a:pt x="132407" y="112415"/>
                  <a:pt x="129331" y="123229"/>
                  <a:pt x="129331" y="137219"/>
                </a:cubicBezTo>
                <a:cubicBezTo>
                  <a:pt x="129331" y="166489"/>
                  <a:pt x="141138" y="181124"/>
                  <a:pt x="164753" y="181124"/>
                </a:cubicBezTo>
                <a:cubicBezTo>
                  <a:pt x="187275" y="181124"/>
                  <a:pt x="198537" y="166092"/>
                  <a:pt x="198537" y="136029"/>
                </a:cubicBezTo>
                <a:cubicBezTo>
                  <a:pt x="198537" y="107553"/>
                  <a:pt x="187176" y="93315"/>
                  <a:pt x="164455" y="93315"/>
                </a:cubicBezTo>
                <a:close/>
                <a:moveTo>
                  <a:pt x="165348" y="57299"/>
                </a:moveTo>
                <a:cubicBezTo>
                  <a:pt x="190649" y="57299"/>
                  <a:pt x="210492" y="64417"/>
                  <a:pt x="224879" y="78655"/>
                </a:cubicBezTo>
                <a:cubicBezTo>
                  <a:pt x="239266" y="92893"/>
                  <a:pt x="246459" y="111720"/>
                  <a:pt x="246459" y="135136"/>
                </a:cubicBezTo>
                <a:cubicBezTo>
                  <a:pt x="246459" y="160436"/>
                  <a:pt x="239043" y="180429"/>
                  <a:pt x="224209" y="195113"/>
                </a:cubicBezTo>
                <a:cubicBezTo>
                  <a:pt x="209376" y="209798"/>
                  <a:pt x="189061" y="217140"/>
                  <a:pt x="163264" y="217140"/>
                </a:cubicBezTo>
                <a:cubicBezTo>
                  <a:pt x="137864" y="217140"/>
                  <a:pt x="117897" y="210021"/>
                  <a:pt x="103361" y="195783"/>
                </a:cubicBezTo>
                <a:cubicBezTo>
                  <a:pt x="88825" y="181545"/>
                  <a:pt x="81558" y="162222"/>
                  <a:pt x="81558" y="137815"/>
                </a:cubicBezTo>
                <a:cubicBezTo>
                  <a:pt x="81558" y="112613"/>
                  <a:pt x="89098" y="92893"/>
                  <a:pt x="104179" y="78655"/>
                </a:cubicBezTo>
                <a:cubicBezTo>
                  <a:pt x="119261" y="64417"/>
                  <a:pt x="139650" y="57299"/>
                  <a:pt x="165348" y="57299"/>
                </a:cubicBezTo>
                <a:close/>
                <a:moveTo>
                  <a:pt x="265955" y="0"/>
                </a:moveTo>
                <a:lnTo>
                  <a:pt x="435619" y="0"/>
                </a:lnTo>
                <a:lnTo>
                  <a:pt x="435619" y="39142"/>
                </a:lnTo>
                <a:lnTo>
                  <a:pt x="374748" y="39142"/>
                </a:lnTo>
                <a:lnTo>
                  <a:pt x="374748" y="213419"/>
                </a:lnTo>
                <a:lnTo>
                  <a:pt x="326528" y="213419"/>
                </a:lnTo>
                <a:lnTo>
                  <a:pt x="326528" y="39142"/>
                </a:lnTo>
                <a:lnTo>
                  <a:pt x="265955" y="39142"/>
                </a:lnTo>
                <a:close/>
                <a:moveTo>
                  <a:pt x="0" y="0"/>
                </a:moveTo>
                <a:lnTo>
                  <a:pt x="48071" y="0"/>
                </a:lnTo>
                <a:lnTo>
                  <a:pt x="48071" y="213419"/>
                </a:lnTo>
                <a:lnTo>
                  <a:pt x="0" y="21341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Edge text"/>
          <p:cNvSpPr>
            <a:spLocks noChangeAspect="1"/>
          </p:cNvSpPr>
          <p:nvPr/>
        </p:nvSpPr>
        <p:spPr bwMode="auto">
          <a:xfrm>
            <a:off x="9513925" y="3055294"/>
            <a:ext cx="615988" cy="286019"/>
          </a:xfrm>
          <a:custGeom>
            <a:avLst/>
            <a:gdLst>
              <a:gd name="connsiteX0" fmla="*/ 419993 w 675233"/>
              <a:gd name="connsiteY0" fmla="*/ 105519 h 297210"/>
              <a:gd name="connsiteX1" fmla="*/ 395436 w 675233"/>
              <a:gd name="connsiteY1" fmla="*/ 117723 h 297210"/>
              <a:gd name="connsiteX2" fmla="*/ 386506 w 675233"/>
              <a:gd name="connsiteY2" fmla="*/ 152102 h 297210"/>
              <a:gd name="connsiteX3" fmla="*/ 394990 w 675233"/>
              <a:gd name="connsiteY3" fmla="*/ 182240 h 297210"/>
              <a:gd name="connsiteX4" fmla="*/ 418207 w 675233"/>
              <a:gd name="connsiteY4" fmla="*/ 193328 h 297210"/>
              <a:gd name="connsiteX5" fmla="*/ 441796 w 675233"/>
              <a:gd name="connsiteY5" fmla="*/ 182091 h 297210"/>
              <a:gd name="connsiteX6" fmla="*/ 450800 w 675233"/>
              <a:gd name="connsiteY6" fmla="*/ 152400 h 297210"/>
              <a:gd name="connsiteX7" fmla="*/ 450800 w 675233"/>
              <a:gd name="connsiteY7" fmla="*/ 140345 h 297210"/>
              <a:gd name="connsiteX8" fmla="*/ 442243 w 675233"/>
              <a:gd name="connsiteY8" fmla="*/ 115714 h 297210"/>
              <a:gd name="connsiteX9" fmla="*/ 419993 w 675233"/>
              <a:gd name="connsiteY9" fmla="*/ 105519 h 297210"/>
              <a:gd name="connsiteX10" fmla="*/ 229195 w 675233"/>
              <a:gd name="connsiteY10" fmla="*/ 105519 h 297210"/>
              <a:gd name="connsiteX11" fmla="*/ 204787 w 675233"/>
              <a:gd name="connsiteY11" fmla="*/ 117797 h 297210"/>
              <a:gd name="connsiteX12" fmla="*/ 196006 w 675233"/>
              <a:gd name="connsiteY12" fmla="*/ 151507 h 297210"/>
              <a:gd name="connsiteX13" fmla="*/ 204490 w 675233"/>
              <a:gd name="connsiteY13" fmla="*/ 182463 h 297210"/>
              <a:gd name="connsiteX14" fmla="*/ 228004 w 675233"/>
              <a:gd name="connsiteY14" fmla="*/ 193328 h 297210"/>
              <a:gd name="connsiteX15" fmla="*/ 251296 w 675233"/>
              <a:gd name="connsiteY15" fmla="*/ 181868 h 297210"/>
              <a:gd name="connsiteX16" fmla="*/ 260300 w 675233"/>
              <a:gd name="connsiteY16" fmla="*/ 151507 h 297210"/>
              <a:gd name="connsiteX17" fmla="*/ 260300 w 675233"/>
              <a:gd name="connsiteY17" fmla="*/ 140047 h 297210"/>
              <a:gd name="connsiteX18" fmla="*/ 251668 w 675233"/>
              <a:gd name="connsiteY18" fmla="*/ 115342 h 297210"/>
              <a:gd name="connsiteX19" fmla="*/ 229195 w 675233"/>
              <a:gd name="connsiteY19" fmla="*/ 105519 h 297210"/>
              <a:gd name="connsiteX20" fmla="*/ 605135 w 675233"/>
              <a:gd name="connsiteY20" fmla="*/ 101203 h 297210"/>
              <a:gd name="connsiteX21" fmla="*/ 585564 w 675233"/>
              <a:gd name="connsiteY21" fmla="*/ 110579 h 297210"/>
              <a:gd name="connsiteX22" fmla="*/ 575518 w 675233"/>
              <a:gd name="connsiteY22" fmla="*/ 133945 h 297210"/>
              <a:gd name="connsiteX23" fmla="*/ 631626 w 675233"/>
              <a:gd name="connsiteY23" fmla="*/ 133945 h 297210"/>
              <a:gd name="connsiteX24" fmla="*/ 605135 w 675233"/>
              <a:gd name="connsiteY24" fmla="*/ 101203 h 297210"/>
              <a:gd name="connsiteX25" fmla="*/ 605433 w 675233"/>
              <a:gd name="connsiteY25" fmla="*/ 69503 h 297210"/>
              <a:gd name="connsiteX26" fmla="*/ 657002 w 675233"/>
              <a:gd name="connsiteY26" fmla="*/ 89297 h 297210"/>
              <a:gd name="connsiteX27" fmla="*/ 675233 w 675233"/>
              <a:gd name="connsiteY27" fmla="*/ 143024 h 297210"/>
              <a:gd name="connsiteX28" fmla="*/ 675233 w 675233"/>
              <a:gd name="connsiteY28" fmla="*/ 162818 h 297210"/>
              <a:gd name="connsiteX29" fmla="*/ 575816 w 675233"/>
              <a:gd name="connsiteY29" fmla="*/ 162818 h 297210"/>
              <a:gd name="connsiteX30" fmla="*/ 617636 w 675233"/>
              <a:gd name="connsiteY30" fmla="*/ 196006 h 297210"/>
              <a:gd name="connsiteX31" fmla="*/ 661838 w 675233"/>
              <a:gd name="connsiteY31" fmla="*/ 184100 h 297210"/>
              <a:gd name="connsiteX32" fmla="*/ 661838 w 675233"/>
              <a:gd name="connsiteY32" fmla="*/ 218033 h 297210"/>
              <a:gd name="connsiteX33" fmla="*/ 606921 w 675233"/>
              <a:gd name="connsiteY33" fmla="*/ 229344 h 297210"/>
              <a:gd name="connsiteX34" fmla="*/ 549622 w 675233"/>
              <a:gd name="connsiteY34" fmla="*/ 208880 h 297210"/>
              <a:gd name="connsiteX35" fmla="*/ 529233 w 675233"/>
              <a:gd name="connsiteY35" fmla="*/ 151804 h 297210"/>
              <a:gd name="connsiteX36" fmla="*/ 551259 w 675233"/>
              <a:gd name="connsiteY36" fmla="*/ 91678 h 297210"/>
              <a:gd name="connsiteX37" fmla="*/ 605433 w 675233"/>
              <a:gd name="connsiteY37" fmla="*/ 69503 h 297210"/>
              <a:gd name="connsiteX38" fmla="*/ 407938 w 675233"/>
              <a:gd name="connsiteY38" fmla="*/ 69503 h 297210"/>
              <a:gd name="connsiteX39" fmla="*/ 449610 w 675233"/>
              <a:gd name="connsiteY39" fmla="*/ 90934 h 297210"/>
              <a:gd name="connsiteX40" fmla="*/ 450205 w 675233"/>
              <a:gd name="connsiteY40" fmla="*/ 90934 h 297210"/>
              <a:gd name="connsiteX41" fmla="*/ 450205 w 675233"/>
              <a:gd name="connsiteY41" fmla="*/ 73223 h 297210"/>
              <a:gd name="connsiteX42" fmla="*/ 497235 w 675233"/>
              <a:gd name="connsiteY42" fmla="*/ 73223 h 297210"/>
              <a:gd name="connsiteX43" fmla="*/ 497235 w 675233"/>
              <a:gd name="connsiteY43" fmla="*/ 208210 h 297210"/>
              <a:gd name="connsiteX44" fmla="*/ 472678 w 675233"/>
              <a:gd name="connsiteY44" fmla="*/ 273918 h 297210"/>
              <a:gd name="connsiteX45" fmla="*/ 401538 w 675233"/>
              <a:gd name="connsiteY45" fmla="*/ 297210 h 297210"/>
              <a:gd name="connsiteX46" fmla="*/ 352722 w 675233"/>
              <a:gd name="connsiteY46" fmla="*/ 288429 h 297210"/>
              <a:gd name="connsiteX47" fmla="*/ 352722 w 675233"/>
              <a:gd name="connsiteY47" fmla="*/ 248840 h 297210"/>
              <a:gd name="connsiteX48" fmla="*/ 400199 w 675233"/>
              <a:gd name="connsiteY48" fmla="*/ 262533 h 297210"/>
              <a:gd name="connsiteX49" fmla="*/ 437108 w 675233"/>
              <a:gd name="connsiteY49" fmla="*/ 249957 h 297210"/>
              <a:gd name="connsiteX50" fmla="*/ 450205 w 675233"/>
              <a:gd name="connsiteY50" fmla="*/ 215801 h 297210"/>
              <a:gd name="connsiteX51" fmla="*/ 450205 w 675233"/>
              <a:gd name="connsiteY51" fmla="*/ 203746 h 297210"/>
              <a:gd name="connsiteX52" fmla="*/ 449610 w 675233"/>
              <a:gd name="connsiteY52" fmla="*/ 203746 h 297210"/>
              <a:gd name="connsiteX53" fmla="*/ 402133 w 675233"/>
              <a:gd name="connsiteY53" fmla="*/ 229344 h 297210"/>
              <a:gd name="connsiteX54" fmla="*/ 355848 w 675233"/>
              <a:gd name="connsiteY54" fmla="*/ 208806 h 297210"/>
              <a:gd name="connsiteX55" fmla="*/ 338733 w 675233"/>
              <a:gd name="connsiteY55" fmla="*/ 153739 h 297210"/>
              <a:gd name="connsiteX56" fmla="*/ 357783 w 675233"/>
              <a:gd name="connsiteY56" fmla="*/ 92273 h 297210"/>
              <a:gd name="connsiteX57" fmla="*/ 407938 w 675233"/>
              <a:gd name="connsiteY57" fmla="*/ 69503 h 297210"/>
              <a:gd name="connsiteX58" fmla="*/ 0 w 675233"/>
              <a:gd name="connsiteY58" fmla="*/ 12204 h 297210"/>
              <a:gd name="connsiteX59" fmla="*/ 123081 w 675233"/>
              <a:gd name="connsiteY59" fmla="*/ 12204 h 297210"/>
              <a:gd name="connsiteX60" fmla="*/ 123081 w 675233"/>
              <a:gd name="connsiteY60" fmla="*/ 51346 h 297210"/>
              <a:gd name="connsiteX61" fmla="*/ 48071 w 675233"/>
              <a:gd name="connsiteY61" fmla="*/ 51346 h 297210"/>
              <a:gd name="connsiteX62" fmla="*/ 48071 w 675233"/>
              <a:gd name="connsiteY62" fmla="*/ 98822 h 297210"/>
              <a:gd name="connsiteX63" fmla="*/ 117872 w 675233"/>
              <a:gd name="connsiteY63" fmla="*/ 98822 h 297210"/>
              <a:gd name="connsiteX64" fmla="*/ 117872 w 675233"/>
              <a:gd name="connsiteY64" fmla="*/ 137815 h 297210"/>
              <a:gd name="connsiteX65" fmla="*/ 48071 w 675233"/>
              <a:gd name="connsiteY65" fmla="*/ 137815 h 297210"/>
              <a:gd name="connsiteX66" fmla="*/ 48071 w 675233"/>
              <a:gd name="connsiteY66" fmla="*/ 186630 h 297210"/>
              <a:gd name="connsiteX67" fmla="*/ 127992 w 675233"/>
              <a:gd name="connsiteY67" fmla="*/ 186630 h 297210"/>
              <a:gd name="connsiteX68" fmla="*/ 127992 w 675233"/>
              <a:gd name="connsiteY68" fmla="*/ 225623 h 297210"/>
              <a:gd name="connsiteX69" fmla="*/ 0 w 675233"/>
              <a:gd name="connsiteY69" fmla="*/ 225623 h 297210"/>
              <a:gd name="connsiteX70" fmla="*/ 259407 w 675233"/>
              <a:gd name="connsiteY70" fmla="*/ 0 h 297210"/>
              <a:gd name="connsiteX71" fmla="*/ 306437 w 675233"/>
              <a:gd name="connsiteY71" fmla="*/ 0 h 297210"/>
              <a:gd name="connsiteX72" fmla="*/ 306437 w 675233"/>
              <a:gd name="connsiteY72" fmla="*/ 225623 h 297210"/>
              <a:gd name="connsiteX73" fmla="*/ 259407 w 675233"/>
              <a:gd name="connsiteY73" fmla="*/ 225623 h 297210"/>
              <a:gd name="connsiteX74" fmla="*/ 259407 w 675233"/>
              <a:gd name="connsiteY74" fmla="*/ 204638 h 297210"/>
              <a:gd name="connsiteX75" fmla="*/ 258812 w 675233"/>
              <a:gd name="connsiteY75" fmla="*/ 204638 h 297210"/>
              <a:gd name="connsiteX76" fmla="*/ 211633 w 675233"/>
              <a:gd name="connsiteY76" fmla="*/ 229344 h 297210"/>
              <a:gd name="connsiteX77" fmla="*/ 165646 w 675233"/>
              <a:gd name="connsiteY77" fmla="*/ 209178 h 297210"/>
              <a:gd name="connsiteX78" fmla="*/ 148233 w 675233"/>
              <a:gd name="connsiteY78" fmla="*/ 152846 h 297210"/>
              <a:gd name="connsiteX79" fmla="*/ 167431 w 675233"/>
              <a:gd name="connsiteY79" fmla="*/ 92273 h 297210"/>
              <a:gd name="connsiteX80" fmla="*/ 217735 w 675233"/>
              <a:gd name="connsiteY80" fmla="*/ 69503 h 297210"/>
              <a:gd name="connsiteX81" fmla="*/ 258812 w 675233"/>
              <a:gd name="connsiteY81" fmla="*/ 90636 h 297210"/>
              <a:gd name="connsiteX82" fmla="*/ 259407 w 675233"/>
              <a:gd name="connsiteY82" fmla="*/ 90636 h 29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75233" h="297210">
                <a:moveTo>
                  <a:pt x="419993" y="105519"/>
                </a:moveTo>
                <a:cubicBezTo>
                  <a:pt x="409575" y="105519"/>
                  <a:pt x="401389" y="109587"/>
                  <a:pt x="395436" y="117723"/>
                </a:cubicBezTo>
                <a:cubicBezTo>
                  <a:pt x="389483" y="125859"/>
                  <a:pt x="386506" y="137319"/>
                  <a:pt x="386506" y="152102"/>
                </a:cubicBezTo>
                <a:cubicBezTo>
                  <a:pt x="386506" y="164802"/>
                  <a:pt x="389334" y="174848"/>
                  <a:pt x="394990" y="182240"/>
                </a:cubicBezTo>
                <a:cubicBezTo>
                  <a:pt x="400645" y="189632"/>
                  <a:pt x="408384" y="193328"/>
                  <a:pt x="418207" y="193328"/>
                </a:cubicBezTo>
                <a:cubicBezTo>
                  <a:pt x="427930" y="193328"/>
                  <a:pt x="435793" y="189582"/>
                  <a:pt x="441796" y="182091"/>
                </a:cubicBezTo>
                <a:cubicBezTo>
                  <a:pt x="447799" y="174600"/>
                  <a:pt x="450800" y="164703"/>
                  <a:pt x="450800" y="152400"/>
                </a:cubicBezTo>
                <a:lnTo>
                  <a:pt x="450800" y="140345"/>
                </a:lnTo>
                <a:cubicBezTo>
                  <a:pt x="450800" y="130720"/>
                  <a:pt x="447948" y="122510"/>
                  <a:pt x="442243" y="115714"/>
                </a:cubicBezTo>
                <a:cubicBezTo>
                  <a:pt x="436538" y="108917"/>
                  <a:pt x="429121" y="105519"/>
                  <a:pt x="419993" y="105519"/>
                </a:cubicBezTo>
                <a:close/>
                <a:moveTo>
                  <a:pt x="229195" y="105519"/>
                </a:moveTo>
                <a:cubicBezTo>
                  <a:pt x="218777" y="105519"/>
                  <a:pt x="210641" y="109612"/>
                  <a:pt x="204787" y="117797"/>
                </a:cubicBezTo>
                <a:cubicBezTo>
                  <a:pt x="198933" y="125983"/>
                  <a:pt x="196006" y="137219"/>
                  <a:pt x="196006" y="151507"/>
                </a:cubicBezTo>
                <a:cubicBezTo>
                  <a:pt x="196006" y="164901"/>
                  <a:pt x="198834" y="175220"/>
                  <a:pt x="204490" y="182463"/>
                </a:cubicBezTo>
                <a:cubicBezTo>
                  <a:pt x="210145" y="189706"/>
                  <a:pt x="217983" y="193328"/>
                  <a:pt x="228004" y="193328"/>
                </a:cubicBezTo>
                <a:cubicBezTo>
                  <a:pt x="237530" y="193328"/>
                  <a:pt x="245293" y="189508"/>
                  <a:pt x="251296" y="181868"/>
                </a:cubicBezTo>
                <a:cubicBezTo>
                  <a:pt x="257299" y="174228"/>
                  <a:pt x="260300" y="164108"/>
                  <a:pt x="260300" y="151507"/>
                </a:cubicBezTo>
                <a:lnTo>
                  <a:pt x="260300" y="140047"/>
                </a:lnTo>
                <a:cubicBezTo>
                  <a:pt x="260300" y="130125"/>
                  <a:pt x="257423" y="121890"/>
                  <a:pt x="251668" y="115342"/>
                </a:cubicBezTo>
                <a:cubicBezTo>
                  <a:pt x="245913" y="108793"/>
                  <a:pt x="238422" y="105519"/>
                  <a:pt x="229195" y="105519"/>
                </a:cubicBezTo>
                <a:close/>
                <a:moveTo>
                  <a:pt x="605135" y="101203"/>
                </a:moveTo>
                <a:cubicBezTo>
                  <a:pt x="597594" y="101203"/>
                  <a:pt x="591071" y="104328"/>
                  <a:pt x="585564" y="110579"/>
                </a:cubicBezTo>
                <a:cubicBezTo>
                  <a:pt x="580057" y="116830"/>
                  <a:pt x="576709" y="124619"/>
                  <a:pt x="575518" y="133945"/>
                </a:cubicBezTo>
                <a:lnTo>
                  <a:pt x="631626" y="133945"/>
                </a:lnTo>
                <a:cubicBezTo>
                  <a:pt x="631626" y="112117"/>
                  <a:pt x="622796" y="101203"/>
                  <a:pt x="605135" y="101203"/>
                </a:cubicBezTo>
                <a:close/>
                <a:moveTo>
                  <a:pt x="605433" y="69503"/>
                </a:moveTo>
                <a:cubicBezTo>
                  <a:pt x="627658" y="69503"/>
                  <a:pt x="644847" y="76101"/>
                  <a:pt x="657002" y="89297"/>
                </a:cubicBezTo>
                <a:cubicBezTo>
                  <a:pt x="669156" y="102493"/>
                  <a:pt x="675233" y="120402"/>
                  <a:pt x="675233" y="143024"/>
                </a:cubicBezTo>
                <a:lnTo>
                  <a:pt x="675233" y="162818"/>
                </a:lnTo>
                <a:lnTo>
                  <a:pt x="575816" y="162818"/>
                </a:lnTo>
                <a:cubicBezTo>
                  <a:pt x="577403" y="184944"/>
                  <a:pt x="591344" y="196006"/>
                  <a:pt x="617636" y="196006"/>
                </a:cubicBezTo>
                <a:cubicBezTo>
                  <a:pt x="634404" y="196006"/>
                  <a:pt x="649138" y="192038"/>
                  <a:pt x="661838" y="184100"/>
                </a:cubicBezTo>
                <a:lnTo>
                  <a:pt x="661838" y="218033"/>
                </a:lnTo>
                <a:cubicBezTo>
                  <a:pt x="647749" y="225574"/>
                  <a:pt x="629444" y="229344"/>
                  <a:pt x="606921" y="229344"/>
                </a:cubicBezTo>
                <a:cubicBezTo>
                  <a:pt x="582315" y="229344"/>
                  <a:pt x="563215" y="222523"/>
                  <a:pt x="549622" y="208880"/>
                </a:cubicBezTo>
                <a:cubicBezTo>
                  <a:pt x="536029" y="195237"/>
                  <a:pt x="529233" y="176212"/>
                  <a:pt x="529233" y="151804"/>
                </a:cubicBezTo>
                <a:cubicBezTo>
                  <a:pt x="529233" y="126504"/>
                  <a:pt x="536575" y="106462"/>
                  <a:pt x="551259" y="91678"/>
                </a:cubicBezTo>
                <a:cubicBezTo>
                  <a:pt x="565944" y="76894"/>
                  <a:pt x="584001" y="69503"/>
                  <a:pt x="605433" y="69503"/>
                </a:cubicBezTo>
                <a:close/>
                <a:moveTo>
                  <a:pt x="407938" y="69503"/>
                </a:moveTo>
                <a:cubicBezTo>
                  <a:pt x="426492" y="69503"/>
                  <a:pt x="440382" y="76646"/>
                  <a:pt x="449610" y="90934"/>
                </a:cubicBezTo>
                <a:lnTo>
                  <a:pt x="450205" y="90934"/>
                </a:lnTo>
                <a:lnTo>
                  <a:pt x="450205" y="73223"/>
                </a:lnTo>
                <a:lnTo>
                  <a:pt x="497235" y="73223"/>
                </a:lnTo>
                <a:lnTo>
                  <a:pt x="497235" y="208210"/>
                </a:lnTo>
                <a:cubicBezTo>
                  <a:pt x="497235" y="236488"/>
                  <a:pt x="489049" y="258390"/>
                  <a:pt x="472678" y="273918"/>
                </a:cubicBezTo>
                <a:cubicBezTo>
                  <a:pt x="456307" y="289446"/>
                  <a:pt x="432594" y="297210"/>
                  <a:pt x="401538" y="297210"/>
                </a:cubicBezTo>
                <a:cubicBezTo>
                  <a:pt x="381000" y="297210"/>
                  <a:pt x="364728" y="294283"/>
                  <a:pt x="352722" y="288429"/>
                </a:cubicBezTo>
                <a:lnTo>
                  <a:pt x="352722" y="248840"/>
                </a:lnTo>
                <a:cubicBezTo>
                  <a:pt x="368399" y="257969"/>
                  <a:pt x="384224" y="262533"/>
                  <a:pt x="400199" y="262533"/>
                </a:cubicBezTo>
                <a:cubicBezTo>
                  <a:pt x="416074" y="262533"/>
                  <a:pt x="428377" y="258341"/>
                  <a:pt x="437108" y="249957"/>
                </a:cubicBezTo>
                <a:cubicBezTo>
                  <a:pt x="445839" y="241573"/>
                  <a:pt x="450205" y="230187"/>
                  <a:pt x="450205" y="215801"/>
                </a:cubicBezTo>
                <a:lnTo>
                  <a:pt x="450205" y="203746"/>
                </a:lnTo>
                <a:lnTo>
                  <a:pt x="449610" y="203746"/>
                </a:lnTo>
                <a:cubicBezTo>
                  <a:pt x="438894" y="220811"/>
                  <a:pt x="423069" y="229344"/>
                  <a:pt x="402133" y="229344"/>
                </a:cubicBezTo>
                <a:cubicBezTo>
                  <a:pt x="382686" y="229344"/>
                  <a:pt x="367258" y="222498"/>
                  <a:pt x="355848" y="208806"/>
                </a:cubicBezTo>
                <a:cubicBezTo>
                  <a:pt x="344438" y="195113"/>
                  <a:pt x="338733" y="176758"/>
                  <a:pt x="338733" y="153739"/>
                </a:cubicBezTo>
                <a:cubicBezTo>
                  <a:pt x="338733" y="127942"/>
                  <a:pt x="345083" y="107454"/>
                  <a:pt x="357783" y="92273"/>
                </a:cubicBezTo>
                <a:cubicBezTo>
                  <a:pt x="370483" y="77093"/>
                  <a:pt x="387201" y="69503"/>
                  <a:pt x="407938" y="69503"/>
                </a:cubicBezTo>
                <a:close/>
                <a:moveTo>
                  <a:pt x="0" y="12204"/>
                </a:moveTo>
                <a:lnTo>
                  <a:pt x="123081" y="12204"/>
                </a:lnTo>
                <a:lnTo>
                  <a:pt x="123081" y="51346"/>
                </a:lnTo>
                <a:lnTo>
                  <a:pt x="48071" y="51346"/>
                </a:lnTo>
                <a:lnTo>
                  <a:pt x="48071" y="98822"/>
                </a:lnTo>
                <a:lnTo>
                  <a:pt x="117872" y="98822"/>
                </a:lnTo>
                <a:lnTo>
                  <a:pt x="117872" y="137815"/>
                </a:lnTo>
                <a:lnTo>
                  <a:pt x="48071" y="137815"/>
                </a:lnTo>
                <a:lnTo>
                  <a:pt x="48071" y="186630"/>
                </a:lnTo>
                <a:lnTo>
                  <a:pt x="127992" y="186630"/>
                </a:lnTo>
                <a:lnTo>
                  <a:pt x="127992" y="225623"/>
                </a:lnTo>
                <a:lnTo>
                  <a:pt x="0" y="225623"/>
                </a:lnTo>
                <a:close/>
                <a:moveTo>
                  <a:pt x="259407" y="0"/>
                </a:moveTo>
                <a:lnTo>
                  <a:pt x="306437" y="0"/>
                </a:lnTo>
                <a:lnTo>
                  <a:pt x="306437" y="225623"/>
                </a:lnTo>
                <a:lnTo>
                  <a:pt x="259407" y="225623"/>
                </a:lnTo>
                <a:lnTo>
                  <a:pt x="259407" y="204638"/>
                </a:lnTo>
                <a:lnTo>
                  <a:pt x="258812" y="204638"/>
                </a:lnTo>
                <a:cubicBezTo>
                  <a:pt x="248096" y="221109"/>
                  <a:pt x="232370" y="229344"/>
                  <a:pt x="211633" y="229344"/>
                </a:cubicBezTo>
                <a:cubicBezTo>
                  <a:pt x="192583" y="229344"/>
                  <a:pt x="177254" y="222622"/>
                  <a:pt x="165646" y="209178"/>
                </a:cubicBezTo>
                <a:cubicBezTo>
                  <a:pt x="154037" y="195734"/>
                  <a:pt x="148233" y="176956"/>
                  <a:pt x="148233" y="152846"/>
                </a:cubicBezTo>
                <a:cubicBezTo>
                  <a:pt x="148233" y="127645"/>
                  <a:pt x="154632" y="107454"/>
                  <a:pt x="167431" y="92273"/>
                </a:cubicBezTo>
                <a:cubicBezTo>
                  <a:pt x="180231" y="77093"/>
                  <a:pt x="196999" y="69503"/>
                  <a:pt x="217735" y="69503"/>
                </a:cubicBezTo>
                <a:cubicBezTo>
                  <a:pt x="237381" y="69503"/>
                  <a:pt x="251073" y="76547"/>
                  <a:pt x="258812" y="90636"/>
                </a:cubicBezTo>
                <a:lnTo>
                  <a:pt x="259407" y="9063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ln>
                <a:solidFill>
                  <a:schemeClr val="bg1"/>
                </a:solidFill>
              </a:ln>
              <a:solidFill>
                <a:schemeClr val="bg1"/>
              </a:soli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B0B5A614-8D2F-44EA-BA92-43CF4F36C444}"/>
              </a:ext>
            </a:extLst>
          </p:cNvPr>
          <p:cNvSpPr>
            <a:spLocks noGrp="1"/>
          </p:cNvSpPr>
          <p:nvPr>
            <p:ph type="title"/>
          </p:nvPr>
        </p:nvSpPr>
        <p:spPr>
          <a:xfrm>
            <a:off x="269240" y="289511"/>
            <a:ext cx="11655840" cy="899665"/>
          </a:xfrm>
        </p:spPr>
        <p:txBody>
          <a:bodyPr/>
          <a:lstStyle/>
          <a:p>
            <a:r>
              <a:rPr lang="en-US" dirty="0">
                <a:solidFill>
                  <a:schemeClr val="bg1"/>
                </a:solidFill>
              </a:rPr>
              <a:t>Waves of Innovation</a:t>
            </a:r>
          </a:p>
        </p:txBody>
      </p:sp>
      <p:sp>
        <p:nvSpPr>
          <p:cNvPr id="3" name="Content Placeholder 2">
            <a:extLst>
              <a:ext uri="{FF2B5EF4-FFF2-40B4-BE49-F238E27FC236}">
                <a16:creationId xmlns:a16="http://schemas.microsoft.com/office/drawing/2014/main" id="{EE7C3FF7-2730-4A71-9D78-5FCEE41A5280}"/>
              </a:ext>
            </a:extLst>
          </p:cNvPr>
          <p:cNvSpPr>
            <a:spLocks noGrp="1"/>
          </p:cNvSpPr>
          <p:nvPr>
            <p:ph type="body" sz="quarter" idx="10"/>
          </p:nvPr>
        </p:nvSpPr>
        <p:spPr>
          <a:xfrm>
            <a:off x="269240" y="1187939"/>
            <a:ext cx="4482124" cy="4353243"/>
          </a:xfrm>
        </p:spPr>
        <p:txBody>
          <a:bodyPr/>
          <a:lstStyle/>
          <a:p>
            <a:r>
              <a:rPr lang="en-US" dirty="0"/>
              <a:t>Cloud</a:t>
            </a:r>
          </a:p>
          <a:p>
            <a:pPr lvl="1"/>
            <a:r>
              <a:rPr lang="en-US" dirty="0">
                <a:solidFill>
                  <a:schemeClr val="bg1"/>
                </a:solidFill>
              </a:rPr>
              <a:t>Globally available, unlimited compute resources</a:t>
            </a:r>
          </a:p>
          <a:p>
            <a:r>
              <a:rPr lang="en-US" dirty="0"/>
              <a:t>IoT</a:t>
            </a:r>
          </a:p>
          <a:p>
            <a:pPr lvl="1"/>
            <a:r>
              <a:rPr lang="en-US" dirty="0">
                <a:solidFill>
                  <a:schemeClr val="bg1"/>
                </a:solidFill>
              </a:rPr>
              <a:t>Harnessing signals from sensors and devices, managed centrally by the cloud</a:t>
            </a:r>
          </a:p>
          <a:p>
            <a:r>
              <a:rPr lang="en-US" dirty="0"/>
              <a:t>Edge</a:t>
            </a:r>
          </a:p>
          <a:p>
            <a:pPr lvl="1"/>
            <a:r>
              <a:rPr lang="en-US" dirty="0">
                <a:solidFill>
                  <a:schemeClr val="bg1"/>
                </a:solidFill>
              </a:rPr>
              <a:t>Intelligence offloaded from the cloud to IoT devices</a:t>
            </a:r>
          </a:p>
          <a:p>
            <a:r>
              <a:rPr lang="en-US" dirty="0"/>
              <a:t>AI</a:t>
            </a:r>
          </a:p>
          <a:p>
            <a:pPr lvl="1"/>
            <a:r>
              <a:rPr lang="en-US" dirty="0">
                <a:solidFill>
                  <a:schemeClr val="bg1"/>
                </a:solidFill>
              </a:rPr>
              <a:t>Breakthrough intelligence capabilities, in the cloud and on the edge</a:t>
            </a:r>
          </a:p>
        </p:txBody>
      </p:sp>
      <p:grpSp>
        <p:nvGrpSpPr>
          <p:cNvPr id="5" name="Group 4">
            <a:extLst>
              <a:ext uri="{FF2B5EF4-FFF2-40B4-BE49-F238E27FC236}">
                <a16:creationId xmlns:a16="http://schemas.microsoft.com/office/drawing/2014/main" id="{CEAE1D92-282D-4225-9CFD-FEB856B540F1}"/>
              </a:ext>
            </a:extLst>
          </p:cNvPr>
          <p:cNvGrpSpPr/>
          <p:nvPr/>
        </p:nvGrpSpPr>
        <p:grpSpPr>
          <a:xfrm>
            <a:off x="5092581" y="2250320"/>
            <a:ext cx="6729149" cy="3126548"/>
            <a:chOff x="5194698" y="2294947"/>
            <a:chExt cx="6864082" cy="3189242"/>
          </a:xfrm>
        </p:grpSpPr>
        <p:sp>
          <p:nvSpPr>
            <p:cNvPr id="9" name="Freeform 28">
              <a:extLst>
                <a:ext uri="{FF2B5EF4-FFF2-40B4-BE49-F238E27FC236}">
                  <a16:creationId xmlns:a16="http://schemas.microsoft.com/office/drawing/2014/main" id="{C0E0CE87-AA1B-466A-91ED-059DC5B7094B}"/>
                </a:ext>
              </a:extLst>
            </p:cNvPr>
            <p:cNvSpPr>
              <a:spLocks/>
            </p:cNvSpPr>
            <p:nvPr/>
          </p:nvSpPr>
          <p:spPr bwMode="auto">
            <a:xfrm>
              <a:off x="5798143" y="2294947"/>
              <a:ext cx="6260637" cy="2879342"/>
            </a:xfrm>
            <a:custGeom>
              <a:avLst/>
              <a:gdLst>
                <a:gd name="connsiteX0" fmla="*/ 7568 w 17466"/>
                <a:gd name="connsiteY0" fmla="*/ 10000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8303"/>
                <a:gd name="connsiteY0" fmla="*/ 12949 h 13017"/>
                <a:gd name="connsiteX1" fmla="*/ 16894 w 18303"/>
                <a:gd name="connsiteY1" fmla="*/ 2626 h 13017"/>
                <a:gd name="connsiteX2" fmla="*/ 17466 w 18303"/>
                <a:gd name="connsiteY2" fmla="*/ 3033 h 13017"/>
                <a:gd name="connsiteX3" fmla="*/ 17094 w 18303"/>
                <a:gd name="connsiteY3" fmla="*/ 0 h 13017"/>
                <a:gd name="connsiteX4" fmla="*/ 15119 w 18303"/>
                <a:gd name="connsiteY4" fmla="*/ 2156 h 13017"/>
                <a:gd name="connsiteX5" fmla="*/ 15761 w 18303"/>
                <a:gd name="connsiteY5" fmla="*/ 2205 h 13017"/>
                <a:gd name="connsiteX6" fmla="*/ 0 w 18303"/>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7" fmla="*/ 7 w 17466"/>
                <a:gd name="connsiteY7" fmla="*/ 12949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7" fmla="*/ 7 w 17466"/>
                <a:gd name="connsiteY7" fmla="*/ 12949 h 13017"/>
                <a:gd name="connsiteX0" fmla="*/ 7 w 17466"/>
                <a:gd name="connsiteY0" fmla="*/ 12949 h 13017"/>
                <a:gd name="connsiteX1" fmla="*/ 16894 w 17466"/>
                <a:gd name="connsiteY1" fmla="*/ 2626 h 13017"/>
                <a:gd name="connsiteX2" fmla="*/ 17466 w 17466"/>
                <a:gd name="connsiteY2" fmla="*/ 3033 h 13017"/>
                <a:gd name="connsiteX3" fmla="*/ 17094 w 17466"/>
                <a:gd name="connsiteY3" fmla="*/ 0 h 13017"/>
                <a:gd name="connsiteX4" fmla="*/ 15119 w 17466"/>
                <a:gd name="connsiteY4" fmla="*/ 2156 h 13017"/>
                <a:gd name="connsiteX5" fmla="*/ 15761 w 17466"/>
                <a:gd name="connsiteY5" fmla="*/ 2205 h 13017"/>
                <a:gd name="connsiteX6" fmla="*/ 0 w 17466"/>
                <a:gd name="connsiteY6" fmla="*/ 13017 h 13017"/>
                <a:gd name="connsiteX7" fmla="*/ 7 w 17466"/>
                <a:gd name="connsiteY7" fmla="*/ 12949 h 13017"/>
                <a:gd name="connsiteX0" fmla="*/ 7 w 17466"/>
                <a:gd name="connsiteY0" fmla="*/ 13067 h 13070"/>
                <a:gd name="connsiteX1" fmla="*/ 16894 w 17466"/>
                <a:gd name="connsiteY1" fmla="*/ 2626 h 13070"/>
                <a:gd name="connsiteX2" fmla="*/ 17466 w 17466"/>
                <a:gd name="connsiteY2" fmla="*/ 3033 h 13070"/>
                <a:gd name="connsiteX3" fmla="*/ 17094 w 17466"/>
                <a:gd name="connsiteY3" fmla="*/ 0 h 13070"/>
                <a:gd name="connsiteX4" fmla="*/ 15119 w 17466"/>
                <a:gd name="connsiteY4" fmla="*/ 2156 h 13070"/>
                <a:gd name="connsiteX5" fmla="*/ 15761 w 17466"/>
                <a:gd name="connsiteY5" fmla="*/ 2205 h 13070"/>
                <a:gd name="connsiteX6" fmla="*/ 0 w 17466"/>
                <a:gd name="connsiteY6" fmla="*/ 13017 h 13070"/>
                <a:gd name="connsiteX7" fmla="*/ 7 w 17466"/>
                <a:gd name="connsiteY7" fmla="*/ 13067 h 13070"/>
                <a:gd name="connsiteX0" fmla="*/ 7 w 17466"/>
                <a:gd name="connsiteY0" fmla="*/ 13067 h 13070"/>
                <a:gd name="connsiteX1" fmla="*/ 16894 w 17466"/>
                <a:gd name="connsiteY1" fmla="*/ 2626 h 13070"/>
                <a:gd name="connsiteX2" fmla="*/ 17466 w 17466"/>
                <a:gd name="connsiteY2" fmla="*/ 3033 h 13070"/>
                <a:gd name="connsiteX3" fmla="*/ 17094 w 17466"/>
                <a:gd name="connsiteY3" fmla="*/ 0 h 13070"/>
                <a:gd name="connsiteX4" fmla="*/ 15119 w 17466"/>
                <a:gd name="connsiteY4" fmla="*/ 2156 h 13070"/>
                <a:gd name="connsiteX5" fmla="*/ 15761 w 17466"/>
                <a:gd name="connsiteY5" fmla="*/ 2205 h 13070"/>
                <a:gd name="connsiteX6" fmla="*/ 0 w 17466"/>
                <a:gd name="connsiteY6" fmla="*/ 13017 h 13070"/>
                <a:gd name="connsiteX7" fmla="*/ 7 w 17466"/>
                <a:gd name="connsiteY7" fmla="*/ 13067 h 13070"/>
                <a:gd name="connsiteX0" fmla="*/ 7 w 17466"/>
                <a:gd name="connsiteY0" fmla="*/ 13067 h 13070"/>
                <a:gd name="connsiteX1" fmla="*/ 16894 w 17466"/>
                <a:gd name="connsiteY1" fmla="*/ 2626 h 13070"/>
                <a:gd name="connsiteX2" fmla="*/ 17466 w 17466"/>
                <a:gd name="connsiteY2" fmla="*/ 3033 h 13070"/>
                <a:gd name="connsiteX3" fmla="*/ 17094 w 17466"/>
                <a:gd name="connsiteY3" fmla="*/ 0 h 13070"/>
                <a:gd name="connsiteX4" fmla="*/ 15119 w 17466"/>
                <a:gd name="connsiteY4" fmla="*/ 2156 h 13070"/>
                <a:gd name="connsiteX5" fmla="*/ 15761 w 17466"/>
                <a:gd name="connsiteY5" fmla="*/ 2205 h 13070"/>
                <a:gd name="connsiteX6" fmla="*/ 0 w 17466"/>
                <a:gd name="connsiteY6" fmla="*/ 13017 h 13070"/>
                <a:gd name="connsiteX7" fmla="*/ 7 w 17466"/>
                <a:gd name="connsiteY7" fmla="*/ 13067 h 13070"/>
                <a:gd name="connsiteX0" fmla="*/ 7 w 17466"/>
                <a:gd name="connsiteY0" fmla="*/ 13634 h 13634"/>
                <a:gd name="connsiteX1" fmla="*/ 16894 w 17466"/>
                <a:gd name="connsiteY1" fmla="*/ 2626 h 13634"/>
                <a:gd name="connsiteX2" fmla="*/ 17466 w 17466"/>
                <a:gd name="connsiteY2" fmla="*/ 3033 h 13634"/>
                <a:gd name="connsiteX3" fmla="*/ 17094 w 17466"/>
                <a:gd name="connsiteY3" fmla="*/ 0 h 13634"/>
                <a:gd name="connsiteX4" fmla="*/ 15119 w 17466"/>
                <a:gd name="connsiteY4" fmla="*/ 2156 h 13634"/>
                <a:gd name="connsiteX5" fmla="*/ 15761 w 17466"/>
                <a:gd name="connsiteY5" fmla="*/ 2205 h 13634"/>
                <a:gd name="connsiteX6" fmla="*/ 0 w 17466"/>
                <a:gd name="connsiteY6" fmla="*/ 13017 h 13634"/>
                <a:gd name="connsiteX7" fmla="*/ 7 w 17466"/>
                <a:gd name="connsiteY7" fmla="*/ 13634 h 13634"/>
                <a:gd name="connsiteX0" fmla="*/ 7 w 17466"/>
                <a:gd name="connsiteY0" fmla="*/ 13634 h 13634"/>
                <a:gd name="connsiteX1" fmla="*/ 16894 w 17466"/>
                <a:gd name="connsiteY1" fmla="*/ 2626 h 13634"/>
                <a:gd name="connsiteX2" fmla="*/ 17466 w 17466"/>
                <a:gd name="connsiteY2" fmla="*/ 3033 h 13634"/>
                <a:gd name="connsiteX3" fmla="*/ 17094 w 17466"/>
                <a:gd name="connsiteY3" fmla="*/ 0 h 13634"/>
                <a:gd name="connsiteX4" fmla="*/ 15119 w 17466"/>
                <a:gd name="connsiteY4" fmla="*/ 2156 h 13634"/>
                <a:gd name="connsiteX5" fmla="*/ 15761 w 17466"/>
                <a:gd name="connsiteY5" fmla="*/ 2205 h 13634"/>
                <a:gd name="connsiteX6" fmla="*/ 0 w 17466"/>
                <a:gd name="connsiteY6" fmla="*/ 13017 h 13634"/>
                <a:gd name="connsiteX7" fmla="*/ 7 w 17466"/>
                <a:gd name="connsiteY7" fmla="*/ 13634 h 1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 h="13634">
                  <a:moveTo>
                    <a:pt x="7" y="13634"/>
                  </a:moveTo>
                  <a:cubicBezTo>
                    <a:pt x="6847" y="12980"/>
                    <a:pt x="13566" y="10122"/>
                    <a:pt x="16894" y="2626"/>
                  </a:cubicBezTo>
                  <a:cubicBezTo>
                    <a:pt x="17032" y="2769"/>
                    <a:pt x="17275" y="2897"/>
                    <a:pt x="17466" y="3033"/>
                  </a:cubicBezTo>
                  <a:lnTo>
                    <a:pt x="17094" y="0"/>
                  </a:lnTo>
                  <a:cubicBezTo>
                    <a:pt x="15884" y="1470"/>
                    <a:pt x="15119" y="2156"/>
                    <a:pt x="15119" y="2156"/>
                  </a:cubicBezTo>
                  <a:cubicBezTo>
                    <a:pt x="15333" y="2172"/>
                    <a:pt x="15417" y="2109"/>
                    <a:pt x="15761" y="2205"/>
                  </a:cubicBezTo>
                  <a:cubicBezTo>
                    <a:pt x="15761" y="2205"/>
                    <a:pt x="12297" y="11371"/>
                    <a:pt x="0" y="13017"/>
                  </a:cubicBezTo>
                  <a:cubicBezTo>
                    <a:pt x="2" y="12994"/>
                    <a:pt x="5" y="13657"/>
                    <a:pt x="7" y="13634"/>
                  </a:cubicBezTo>
                  <a:close/>
                </a:path>
              </a:pathLst>
            </a:custGeom>
            <a:solidFill>
              <a:schemeClr val="tx2"/>
            </a:solidFill>
            <a:ln w="9525">
              <a:noFill/>
              <a:round/>
              <a:headEnd/>
              <a:tailEnd/>
            </a:ln>
          </p:spPr>
          <p:txBody>
            <a:bodyPr vert="horz" wrap="square" lIns="91427" tIns="45713" rIns="91427" bIns="45713" numCol="1" anchor="t" anchorCtr="0" compatLnSpc="1">
              <a:prstTxWarp prst="textNoShape">
                <a:avLst/>
              </a:prstTxWarp>
            </a:bodyPr>
            <a:lstStyle/>
            <a:p>
              <a:pPr defTabSz="914367"/>
              <a:endParaRPr lang="en-US" sz="2200">
                <a:solidFill>
                  <a:srgbClr val="353535"/>
                </a:solidFill>
                <a:latin typeface="Segoe UI Semilight"/>
              </a:endParaRPr>
            </a:p>
          </p:txBody>
        </p:sp>
        <p:sp>
          <p:nvSpPr>
            <p:cNvPr id="13" name="Freeform 57">
              <a:extLst>
                <a:ext uri="{FF2B5EF4-FFF2-40B4-BE49-F238E27FC236}">
                  <a16:creationId xmlns:a16="http://schemas.microsoft.com/office/drawing/2014/main" id="{5D3AACDC-6168-40A6-81C5-F33645F3FB0C}"/>
                </a:ext>
              </a:extLst>
            </p:cNvPr>
            <p:cNvSpPr/>
            <p:nvPr/>
          </p:nvSpPr>
          <p:spPr>
            <a:xfrm>
              <a:off x="5194698" y="4474570"/>
              <a:ext cx="1637278" cy="1009619"/>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dirty="0">
                <a:solidFill>
                  <a:srgbClr val="FFFFFF"/>
                </a:solidFill>
                <a:latin typeface="Segoe UI Semilight"/>
              </a:endParaRPr>
            </a:p>
          </p:txBody>
        </p:sp>
      </p:grpSp>
      <p:sp>
        <p:nvSpPr>
          <p:cNvPr id="45" name="Cloud text"/>
          <p:cNvSpPr>
            <a:spLocks noChangeAspect="1"/>
          </p:cNvSpPr>
          <p:nvPr/>
        </p:nvSpPr>
        <p:spPr bwMode="auto">
          <a:xfrm>
            <a:off x="5715509" y="4914641"/>
            <a:ext cx="404065" cy="121346"/>
          </a:xfrm>
          <a:custGeom>
            <a:avLst/>
            <a:gdLst>
              <a:gd name="connsiteX0" fmla="*/ 728363 w 805605"/>
              <a:gd name="connsiteY0" fmla="*/ 105519 h 229344"/>
              <a:gd name="connsiteX1" fmla="*/ 703956 w 805605"/>
              <a:gd name="connsiteY1" fmla="*/ 117797 h 229344"/>
              <a:gd name="connsiteX2" fmla="*/ 695175 w 805605"/>
              <a:gd name="connsiteY2" fmla="*/ 151507 h 229344"/>
              <a:gd name="connsiteX3" fmla="*/ 703658 w 805605"/>
              <a:gd name="connsiteY3" fmla="*/ 182463 h 229344"/>
              <a:gd name="connsiteX4" fmla="*/ 727173 w 805605"/>
              <a:gd name="connsiteY4" fmla="*/ 193328 h 229344"/>
              <a:gd name="connsiteX5" fmla="*/ 750464 w 805605"/>
              <a:gd name="connsiteY5" fmla="*/ 181868 h 229344"/>
              <a:gd name="connsiteX6" fmla="*/ 759468 w 805605"/>
              <a:gd name="connsiteY6" fmla="*/ 151507 h 229344"/>
              <a:gd name="connsiteX7" fmla="*/ 759468 w 805605"/>
              <a:gd name="connsiteY7" fmla="*/ 140047 h 229344"/>
              <a:gd name="connsiteX8" fmla="*/ 750836 w 805605"/>
              <a:gd name="connsiteY8" fmla="*/ 115342 h 229344"/>
              <a:gd name="connsiteX9" fmla="*/ 728363 w 805605"/>
              <a:gd name="connsiteY9" fmla="*/ 105519 h 229344"/>
              <a:gd name="connsiteX10" fmla="*/ 358824 w 805605"/>
              <a:gd name="connsiteY10" fmla="*/ 105519 h 229344"/>
              <a:gd name="connsiteX11" fmla="*/ 332928 w 805605"/>
              <a:gd name="connsiteY11" fmla="*/ 116979 h 229344"/>
              <a:gd name="connsiteX12" fmla="*/ 323701 w 805605"/>
              <a:gd name="connsiteY12" fmla="*/ 149423 h 229344"/>
              <a:gd name="connsiteX13" fmla="*/ 359122 w 805605"/>
              <a:gd name="connsiteY13" fmla="*/ 193328 h 229344"/>
              <a:gd name="connsiteX14" fmla="*/ 392906 w 805605"/>
              <a:gd name="connsiteY14" fmla="*/ 148233 h 229344"/>
              <a:gd name="connsiteX15" fmla="*/ 358824 w 805605"/>
              <a:gd name="connsiteY15" fmla="*/ 105519 h 229344"/>
              <a:gd name="connsiteX16" fmla="*/ 473124 w 805605"/>
              <a:gd name="connsiteY16" fmla="*/ 73223 h 229344"/>
              <a:gd name="connsiteX17" fmla="*/ 520005 w 805605"/>
              <a:gd name="connsiteY17" fmla="*/ 73223 h 229344"/>
              <a:gd name="connsiteX18" fmla="*/ 520005 w 805605"/>
              <a:gd name="connsiteY18" fmla="*/ 161032 h 229344"/>
              <a:gd name="connsiteX19" fmla="*/ 545603 w 805605"/>
              <a:gd name="connsiteY19" fmla="*/ 193328 h 229344"/>
              <a:gd name="connsiteX20" fmla="*/ 565844 w 805605"/>
              <a:gd name="connsiteY20" fmla="*/ 184472 h 229344"/>
              <a:gd name="connsiteX21" fmla="*/ 573434 w 805605"/>
              <a:gd name="connsiteY21" fmla="*/ 160437 h 229344"/>
              <a:gd name="connsiteX22" fmla="*/ 573434 w 805605"/>
              <a:gd name="connsiteY22" fmla="*/ 73223 h 229344"/>
              <a:gd name="connsiteX23" fmla="*/ 620315 w 805605"/>
              <a:gd name="connsiteY23" fmla="*/ 73223 h 229344"/>
              <a:gd name="connsiteX24" fmla="*/ 620315 w 805605"/>
              <a:gd name="connsiteY24" fmla="*/ 225623 h 229344"/>
              <a:gd name="connsiteX25" fmla="*/ 573434 w 805605"/>
              <a:gd name="connsiteY25" fmla="*/ 225623 h 229344"/>
              <a:gd name="connsiteX26" fmla="*/ 573434 w 805605"/>
              <a:gd name="connsiteY26" fmla="*/ 202406 h 229344"/>
              <a:gd name="connsiteX27" fmla="*/ 572690 w 805605"/>
              <a:gd name="connsiteY27" fmla="*/ 202406 h 229344"/>
              <a:gd name="connsiteX28" fmla="*/ 526107 w 805605"/>
              <a:gd name="connsiteY28" fmla="*/ 229344 h 229344"/>
              <a:gd name="connsiteX29" fmla="*/ 473124 w 805605"/>
              <a:gd name="connsiteY29" fmla="*/ 165199 h 229344"/>
              <a:gd name="connsiteX30" fmla="*/ 359717 w 805605"/>
              <a:gd name="connsiteY30" fmla="*/ 69503 h 229344"/>
              <a:gd name="connsiteX31" fmla="*/ 419248 w 805605"/>
              <a:gd name="connsiteY31" fmla="*/ 90859 h 229344"/>
              <a:gd name="connsiteX32" fmla="*/ 440828 w 805605"/>
              <a:gd name="connsiteY32" fmla="*/ 147340 h 229344"/>
              <a:gd name="connsiteX33" fmla="*/ 418579 w 805605"/>
              <a:gd name="connsiteY33" fmla="*/ 207317 h 229344"/>
              <a:gd name="connsiteX34" fmla="*/ 357633 w 805605"/>
              <a:gd name="connsiteY34" fmla="*/ 229344 h 229344"/>
              <a:gd name="connsiteX35" fmla="*/ 297730 w 805605"/>
              <a:gd name="connsiteY35" fmla="*/ 207987 h 229344"/>
              <a:gd name="connsiteX36" fmla="*/ 275927 w 805605"/>
              <a:gd name="connsiteY36" fmla="*/ 150019 h 229344"/>
              <a:gd name="connsiteX37" fmla="*/ 298549 w 805605"/>
              <a:gd name="connsiteY37" fmla="*/ 90859 h 229344"/>
              <a:gd name="connsiteX38" fmla="*/ 359717 w 805605"/>
              <a:gd name="connsiteY38" fmla="*/ 69503 h 229344"/>
              <a:gd name="connsiteX39" fmla="*/ 113704 w 805605"/>
              <a:gd name="connsiteY39" fmla="*/ 8632 h 229344"/>
              <a:gd name="connsiteX40" fmla="*/ 166389 w 805605"/>
              <a:gd name="connsiteY40" fmla="*/ 16520 h 229344"/>
              <a:gd name="connsiteX41" fmla="*/ 166389 w 805605"/>
              <a:gd name="connsiteY41" fmla="*/ 62805 h 229344"/>
              <a:gd name="connsiteX42" fmla="*/ 117574 w 805605"/>
              <a:gd name="connsiteY42" fmla="*/ 50006 h 229344"/>
              <a:gd name="connsiteX43" fmla="*/ 69056 w 805605"/>
              <a:gd name="connsiteY43" fmla="*/ 68907 h 229344"/>
              <a:gd name="connsiteX44" fmla="*/ 50601 w 805605"/>
              <a:gd name="connsiteY44" fmla="*/ 120104 h 229344"/>
              <a:gd name="connsiteX45" fmla="*/ 68014 w 805605"/>
              <a:gd name="connsiteY45" fmla="*/ 169441 h 229344"/>
              <a:gd name="connsiteX46" fmla="*/ 114895 w 805605"/>
              <a:gd name="connsiteY46" fmla="*/ 187821 h 229344"/>
              <a:gd name="connsiteX47" fmla="*/ 166389 w 805605"/>
              <a:gd name="connsiteY47" fmla="*/ 174129 h 229344"/>
              <a:gd name="connsiteX48" fmla="*/ 166389 w 805605"/>
              <a:gd name="connsiteY48" fmla="*/ 218033 h 229344"/>
              <a:gd name="connsiteX49" fmla="*/ 105370 w 805605"/>
              <a:gd name="connsiteY49" fmla="*/ 229344 h 229344"/>
              <a:gd name="connsiteX50" fmla="*/ 28128 w 805605"/>
              <a:gd name="connsiteY50" fmla="*/ 200471 h 229344"/>
              <a:gd name="connsiteX51" fmla="*/ 0 w 805605"/>
              <a:gd name="connsiteY51" fmla="*/ 123527 h 229344"/>
              <a:gd name="connsiteX52" fmla="*/ 31626 w 805605"/>
              <a:gd name="connsiteY52" fmla="*/ 40481 h 229344"/>
              <a:gd name="connsiteX53" fmla="*/ 113704 w 805605"/>
              <a:gd name="connsiteY53" fmla="*/ 8632 h 229344"/>
              <a:gd name="connsiteX54" fmla="*/ 758575 w 805605"/>
              <a:gd name="connsiteY54" fmla="*/ 0 h 229344"/>
              <a:gd name="connsiteX55" fmla="*/ 805605 w 805605"/>
              <a:gd name="connsiteY55" fmla="*/ 0 h 229344"/>
              <a:gd name="connsiteX56" fmla="*/ 805605 w 805605"/>
              <a:gd name="connsiteY56" fmla="*/ 225623 h 229344"/>
              <a:gd name="connsiteX57" fmla="*/ 758575 w 805605"/>
              <a:gd name="connsiteY57" fmla="*/ 225623 h 229344"/>
              <a:gd name="connsiteX58" fmla="*/ 758575 w 805605"/>
              <a:gd name="connsiteY58" fmla="*/ 204638 h 229344"/>
              <a:gd name="connsiteX59" fmla="*/ 757980 w 805605"/>
              <a:gd name="connsiteY59" fmla="*/ 204638 h 229344"/>
              <a:gd name="connsiteX60" fmla="*/ 710802 w 805605"/>
              <a:gd name="connsiteY60" fmla="*/ 229344 h 229344"/>
              <a:gd name="connsiteX61" fmla="*/ 664814 w 805605"/>
              <a:gd name="connsiteY61" fmla="*/ 209178 h 229344"/>
              <a:gd name="connsiteX62" fmla="*/ 647401 w 805605"/>
              <a:gd name="connsiteY62" fmla="*/ 152846 h 229344"/>
              <a:gd name="connsiteX63" fmla="*/ 666600 w 805605"/>
              <a:gd name="connsiteY63" fmla="*/ 92273 h 229344"/>
              <a:gd name="connsiteX64" fmla="*/ 716904 w 805605"/>
              <a:gd name="connsiteY64" fmla="*/ 69503 h 229344"/>
              <a:gd name="connsiteX65" fmla="*/ 757980 w 805605"/>
              <a:gd name="connsiteY65" fmla="*/ 90636 h 229344"/>
              <a:gd name="connsiteX66" fmla="*/ 758575 w 805605"/>
              <a:gd name="connsiteY66" fmla="*/ 90636 h 229344"/>
              <a:gd name="connsiteX67" fmla="*/ 199279 w 805605"/>
              <a:gd name="connsiteY67" fmla="*/ 0 h 229344"/>
              <a:gd name="connsiteX68" fmla="*/ 246309 w 805605"/>
              <a:gd name="connsiteY68" fmla="*/ 0 h 229344"/>
              <a:gd name="connsiteX69" fmla="*/ 246309 w 805605"/>
              <a:gd name="connsiteY69" fmla="*/ 225623 h 229344"/>
              <a:gd name="connsiteX70" fmla="*/ 199279 w 805605"/>
              <a:gd name="connsiteY70" fmla="*/ 225623 h 22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05605" h="229344">
                <a:moveTo>
                  <a:pt x="728363" y="105519"/>
                </a:moveTo>
                <a:cubicBezTo>
                  <a:pt x="717945" y="105519"/>
                  <a:pt x="709809" y="109612"/>
                  <a:pt x="703956" y="117797"/>
                </a:cubicBezTo>
                <a:cubicBezTo>
                  <a:pt x="698102" y="125983"/>
                  <a:pt x="695175" y="137219"/>
                  <a:pt x="695175" y="151507"/>
                </a:cubicBezTo>
                <a:cubicBezTo>
                  <a:pt x="695175" y="164901"/>
                  <a:pt x="698002" y="175220"/>
                  <a:pt x="703658" y="182463"/>
                </a:cubicBezTo>
                <a:cubicBezTo>
                  <a:pt x="709313" y="189706"/>
                  <a:pt x="717152" y="193328"/>
                  <a:pt x="727173" y="193328"/>
                </a:cubicBezTo>
                <a:cubicBezTo>
                  <a:pt x="736698" y="193328"/>
                  <a:pt x="744462" y="189508"/>
                  <a:pt x="750464" y="181868"/>
                </a:cubicBezTo>
                <a:cubicBezTo>
                  <a:pt x="756467" y="174228"/>
                  <a:pt x="759468" y="164108"/>
                  <a:pt x="759468" y="151507"/>
                </a:cubicBezTo>
                <a:lnTo>
                  <a:pt x="759468" y="140047"/>
                </a:lnTo>
                <a:cubicBezTo>
                  <a:pt x="759468" y="130125"/>
                  <a:pt x="756591" y="121890"/>
                  <a:pt x="750836" y="115342"/>
                </a:cubicBezTo>
                <a:cubicBezTo>
                  <a:pt x="745082" y="108793"/>
                  <a:pt x="737591" y="105519"/>
                  <a:pt x="728363" y="105519"/>
                </a:cubicBezTo>
                <a:close/>
                <a:moveTo>
                  <a:pt x="358824" y="105519"/>
                </a:moveTo>
                <a:cubicBezTo>
                  <a:pt x="347712" y="105519"/>
                  <a:pt x="339080" y="109339"/>
                  <a:pt x="332928" y="116979"/>
                </a:cubicBezTo>
                <a:cubicBezTo>
                  <a:pt x="326776" y="124619"/>
                  <a:pt x="323701" y="135433"/>
                  <a:pt x="323701" y="149423"/>
                </a:cubicBezTo>
                <a:cubicBezTo>
                  <a:pt x="323701" y="178693"/>
                  <a:pt x="335508" y="193328"/>
                  <a:pt x="359122" y="193328"/>
                </a:cubicBezTo>
                <a:cubicBezTo>
                  <a:pt x="381644" y="193328"/>
                  <a:pt x="392906" y="178296"/>
                  <a:pt x="392906" y="148233"/>
                </a:cubicBezTo>
                <a:cubicBezTo>
                  <a:pt x="392906" y="119757"/>
                  <a:pt x="381545" y="105519"/>
                  <a:pt x="358824" y="105519"/>
                </a:cubicBezTo>
                <a:close/>
                <a:moveTo>
                  <a:pt x="473124" y="73223"/>
                </a:moveTo>
                <a:lnTo>
                  <a:pt x="520005" y="73223"/>
                </a:lnTo>
                <a:lnTo>
                  <a:pt x="520005" y="161032"/>
                </a:lnTo>
                <a:cubicBezTo>
                  <a:pt x="520005" y="182562"/>
                  <a:pt x="528538" y="193328"/>
                  <a:pt x="545603" y="193328"/>
                </a:cubicBezTo>
                <a:cubicBezTo>
                  <a:pt x="554037" y="193328"/>
                  <a:pt x="560784" y="190376"/>
                  <a:pt x="565844" y="184472"/>
                </a:cubicBezTo>
                <a:cubicBezTo>
                  <a:pt x="570904" y="178569"/>
                  <a:pt x="573434" y="170557"/>
                  <a:pt x="573434" y="160437"/>
                </a:cubicBezTo>
                <a:lnTo>
                  <a:pt x="573434" y="73223"/>
                </a:lnTo>
                <a:lnTo>
                  <a:pt x="620315" y="73223"/>
                </a:lnTo>
                <a:lnTo>
                  <a:pt x="620315" y="225623"/>
                </a:lnTo>
                <a:lnTo>
                  <a:pt x="573434" y="225623"/>
                </a:lnTo>
                <a:lnTo>
                  <a:pt x="573434" y="202406"/>
                </a:lnTo>
                <a:lnTo>
                  <a:pt x="572690" y="202406"/>
                </a:lnTo>
                <a:cubicBezTo>
                  <a:pt x="561082" y="220365"/>
                  <a:pt x="545554" y="229344"/>
                  <a:pt x="526107" y="229344"/>
                </a:cubicBezTo>
                <a:cubicBezTo>
                  <a:pt x="490785" y="229344"/>
                  <a:pt x="473124" y="207962"/>
                  <a:pt x="473124" y="165199"/>
                </a:cubicBezTo>
                <a:close/>
                <a:moveTo>
                  <a:pt x="359717" y="69503"/>
                </a:moveTo>
                <a:cubicBezTo>
                  <a:pt x="385018" y="69503"/>
                  <a:pt x="404862" y="76621"/>
                  <a:pt x="419248" y="90859"/>
                </a:cubicBezTo>
                <a:cubicBezTo>
                  <a:pt x="433635" y="105097"/>
                  <a:pt x="440828" y="123924"/>
                  <a:pt x="440828" y="147340"/>
                </a:cubicBezTo>
                <a:cubicBezTo>
                  <a:pt x="440828" y="172640"/>
                  <a:pt x="433412" y="192633"/>
                  <a:pt x="418579" y="207317"/>
                </a:cubicBezTo>
                <a:cubicBezTo>
                  <a:pt x="403745" y="222002"/>
                  <a:pt x="383430" y="229344"/>
                  <a:pt x="357633" y="229344"/>
                </a:cubicBezTo>
                <a:cubicBezTo>
                  <a:pt x="332233" y="229344"/>
                  <a:pt x="312266" y="222225"/>
                  <a:pt x="297730" y="207987"/>
                </a:cubicBezTo>
                <a:cubicBezTo>
                  <a:pt x="283195" y="193749"/>
                  <a:pt x="275927" y="174426"/>
                  <a:pt x="275927" y="150019"/>
                </a:cubicBezTo>
                <a:cubicBezTo>
                  <a:pt x="275927" y="124817"/>
                  <a:pt x="283468" y="105097"/>
                  <a:pt x="298549" y="90859"/>
                </a:cubicBezTo>
                <a:cubicBezTo>
                  <a:pt x="313630" y="76621"/>
                  <a:pt x="334019" y="69503"/>
                  <a:pt x="359717" y="69503"/>
                </a:cubicBezTo>
                <a:close/>
                <a:moveTo>
                  <a:pt x="113704" y="8632"/>
                </a:moveTo>
                <a:cubicBezTo>
                  <a:pt x="134540" y="8632"/>
                  <a:pt x="152102" y="11261"/>
                  <a:pt x="166389" y="16520"/>
                </a:cubicBezTo>
                <a:lnTo>
                  <a:pt x="166389" y="62805"/>
                </a:lnTo>
                <a:cubicBezTo>
                  <a:pt x="152102" y="54272"/>
                  <a:pt x="135830" y="50006"/>
                  <a:pt x="117574" y="50006"/>
                </a:cubicBezTo>
                <a:cubicBezTo>
                  <a:pt x="97532" y="50006"/>
                  <a:pt x="81359" y="56306"/>
                  <a:pt x="69056" y="68907"/>
                </a:cubicBezTo>
                <a:cubicBezTo>
                  <a:pt x="56753" y="81508"/>
                  <a:pt x="50601" y="98574"/>
                  <a:pt x="50601" y="120104"/>
                </a:cubicBezTo>
                <a:cubicBezTo>
                  <a:pt x="50601" y="140742"/>
                  <a:pt x="56405" y="157187"/>
                  <a:pt x="68014" y="169441"/>
                </a:cubicBezTo>
                <a:cubicBezTo>
                  <a:pt x="79623" y="181694"/>
                  <a:pt x="95250" y="187821"/>
                  <a:pt x="114895" y="187821"/>
                </a:cubicBezTo>
                <a:cubicBezTo>
                  <a:pt x="133647" y="187821"/>
                  <a:pt x="150812" y="183257"/>
                  <a:pt x="166389" y="174129"/>
                </a:cubicBezTo>
                <a:lnTo>
                  <a:pt x="166389" y="218033"/>
                </a:lnTo>
                <a:cubicBezTo>
                  <a:pt x="150812" y="225574"/>
                  <a:pt x="130472" y="229344"/>
                  <a:pt x="105370" y="229344"/>
                </a:cubicBezTo>
                <a:cubicBezTo>
                  <a:pt x="72628" y="229344"/>
                  <a:pt x="46880" y="219720"/>
                  <a:pt x="28128" y="200471"/>
                </a:cubicBezTo>
                <a:cubicBezTo>
                  <a:pt x="9376" y="181223"/>
                  <a:pt x="0" y="155575"/>
                  <a:pt x="0" y="123527"/>
                </a:cubicBezTo>
                <a:cubicBezTo>
                  <a:pt x="0" y="89396"/>
                  <a:pt x="10542" y="61714"/>
                  <a:pt x="31626" y="40481"/>
                </a:cubicBezTo>
                <a:cubicBezTo>
                  <a:pt x="52710" y="19248"/>
                  <a:pt x="80069" y="8632"/>
                  <a:pt x="113704" y="8632"/>
                </a:cubicBezTo>
                <a:close/>
                <a:moveTo>
                  <a:pt x="758575" y="0"/>
                </a:moveTo>
                <a:lnTo>
                  <a:pt x="805605" y="0"/>
                </a:lnTo>
                <a:lnTo>
                  <a:pt x="805605" y="225623"/>
                </a:lnTo>
                <a:lnTo>
                  <a:pt x="758575" y="225623"/>
                </a:lnTo>
                <a:lnTo>
                  <a:pt x="758575" y="204638"/>
                </a:lnTo>
                <a:lnTo>
                  <a:pt x="757980" y="204638"/>
                </a:lnTo>
                <a:cubicBezTo>
                  <a:pt x="747264" y="221109"/>
                  <a:pt x="731538" y="229344"/>
                  <a:pt x="710802" y="229344"/>
                </a:cubicBezTo>
                <a:cubicBezTo>
                  <a:pt x="691752" y="229344"/>
                  <a:pt x="676422" y="222622"/>
                  <a:pt x="664814" y="209178"/>
                </a:cubicBezTo>
                <a:cubicBezTo>
                  <a:pt x="653205" y="195734"/>
                  <a:pt x="647401" y="176956"/>
                  <a:pt x="647401" y="152846"/>
                </a:cubicBezTo>
                <a:cubicBezTo>
                  <a:pt x="647401" y="127645"/>
                  <a:pt x="653800" y="107454"/>
                  <a:pt x="666600" y="92273"/>
                </a:cubicBezTo>
                <a:cubicBezTo>
                  <a:pt x="679399" y="77093"/>
                  <a:pt x="696167" y="69503"/>
                  <a:pt x="716904" y="69503"/>
                </a:cubicBezTo>
                <a:cubicBezTo>
                  <a:pt x="736549" y="69503"/>
                  <a:pt x="750241" y="76547"/>
                  <a:pt x="757980" y="90636"/>
                </a:cubicBezTo>
                <a:lnTo>
                  <a:pt x="758575" y="90636"/>
                </a:lnTo>
                <a:close/>
                <a:moveTo>
                  <a:pt x="199279" y="0"/>
                </a:moveTo>
                <a:lnTo>
                  <a:pt x="246309" y="0"/>
                </a:lnTo>
                <a:lnTo>
                  <a:pt x="246309" y="225623"/>
                </a:lnTo>
                <a:lnTo>
                  <a:pt x="199279" y="22562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TextBox 3">
            <a:extLst>
              <a:ext uri="{FF2B5EF4-FFF2-40B4-BE49-F238E27FC236}">
                <a16:creationId xmlns:a16="http://schemas.microsoft.com/office/drawing/2014/main" id="{135662C8-5DD7-F248-9E8A-7E8E9BB0BAC3}"/>
              </a:ext>
            </a:extLst>
          </p:cNvPr>
          <p:cNvSpPr txBox="1"/>
          <p:nvPr/>
        </p:nvSpPr>
        <p:spPr>
          <a:xfrm>
            <a:off x="7788729" y="4196443"/>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solidFill>
                <a:schemeClr val="bg1"/>
              </a:solidFill>
            </a:endParaRPr>
          </a:p>
        </p:txBody>
      </p:sp>
    </p:spTree>
    <p:extLst>
      <p:ext uri="{BB962C8B-B14F-4D97-AF65-F5344CB8AC3E}">
        <p14:creationId xmlns:p14="http://schemas.microsoft.com/office/powerpoint/2010/main" val="90924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par>
                                <p:cTn id="50" presetID="19" presetClass="emph" presetSubtype="0" fill="hold" grpId="1" nodeType="withEffect">
                                  <p:stCondLst>
                                    <p:cond delay="0"/>
                                  </p:stCondLst>
                                  <p:childTnLst>
                                    <p:animClr clrSpc="rgb" dir="cw">
                                      <p:cBhvr override="childStyle">
                                        <p:cTn id="51" dur="1000" fill="hold"/>
                                        <p:tgtEl>
                                          <p:spTgt spid="44"/>
                                        </p:tgtEl>
                                        <p:attrNameLst>
                                          <p:attrName>style.color</p:attrName>
                                        </p:attrNameLst>
                                      </p:cBhvr>
                                      <p:to>
                                        <a:schemeClr val="tx2"/>
                                      </p:to>
                                    </p:animClr>
                                    <p:animClr clrSpc="rgb" dir="cw">
                                      <p:cBhvr>
                                        <p:cTn id="52" dur="1000" fill="hold"/>
                                        <p:tgtEl>
                                          <p:spTgt spid="44"/>
                                        </p:tgtEl>
                                        <p:attrNameLst>
                                          <p:attrName>fillcolor</p:attrName>
                                        </p:attrNameLst>
                                      </p:cBhvr>
                                      <p:to>
                                        <a:schemeClr val="tx2"/>
                                      </p:to>
                                    </p:animClr>
                                    <p:set>
                                      <p:cBhvr>
                                        <p:cTn id="53" dur="1000" fill="hold"/>
                                        <p:tgtEl>
                                          <p:spTgt spid="44"/>
                                        </p:tgtEl>
                                        <p:attrNameLst>
                                          <p:attrName>fill.type</p:attrName>
                                        </p:attrNameLst>
                                      </p:cBhvr>
                                      <p:to>
                                        <p:strVal val="solid"/>
                                      </p:to>
                                    </p:set>
                                    <p:set>
                                      <p:cBhvr>
                                        <p:cTn id="54" dur="1000" fill="hold"/>
                                        <p:tgtEl>
                                          <p:spTgt spid="44"/>
                                        </p:tgtEl>
                                        <p:attrNameLst>
                                          <p:attrName>fill.on</p:attrName>
                                        </p:attrNameLst>
                                      </p:cBhvr>
                                      <p:to>
                                        <p:strVal val="true"/>
                                      </p:to>
                                    </p:set>
                                  </p:childTnLst>
                                </p:cTn>
                              </p:par>
                              <p:par>
                                <p:cTn id="55" presetID="19" presetClass="emph" presetSubtype="0" fill="hold" grpId="1" nodeType="withEffect">
                                  <p:stCondLst>
                                    <p:cond delay="0"/>
                                  </p:stCondLst>
                                  <p:childTnLst>
                                    <p:animClr clrSpc="rgb" dir="cw">
                                      <p:cBhvr override="childStyle">
                                        <p:cTn id="56" dur="1000" fill="hold"/>
                                        <p:tgtEl>
                                          <p:spTgt spid="43"/>
                                        </p:tgtEl>
                                        <p:attrNameLst>
                                          <p:attrName>style.color</p:attrName>
                                        </p:attrNameLst>
                                      </p:cBhvr>
                                      <p:to>
                                        <a:schemeClr val="tx2"/>
                                      </p:to>
                                    </p:animClr>
                                    <p:animClr clrSpc="rgb" dir="cw">
                                      <p:cBhvr>
                                        <p:cTn id="57" dur="1000" fill="hold"/>
                                        <p:tgtEl>
                                          <p:spTgt spid="43"/>
                                        </p:tgtEl>
                                        <p:attrNameLst>
                                          <p:attrName>fillcolor</p:attrName>
                                        </p:attrNameLst>
                                      </p:cBhvr>
                                      <p:to>
                                        <a:schemeClr val="tx2"/>
                                      </p:to>
                                    </p:animClr>
                                    <p:set>
                                      <p:cBhvr>
                                        <p:cTn id="58" dur="1000" fill="hold"/>
                                        <p:tgtEl>
                                          <p:spTgt spid="43"/>
                                        </p:tgtEl>
                                        <p:attrNameLst>
                                          <p:attrName>fill.type</p:attrName>
                                        </p:attrNameLst>
                                      </p:cBhvr>
                                      <p:to>
                                        <p:strVal val="solid"/>
                                      </p:to>
                                    </p:set>
                                    <p:set>
                                      <p:cBhvr>
                                        <p:cTn id="59" dur="10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4" grpId="1" animBg="1"/>
      <p:bldP spid="43" grpId="0" animBg="1"/>
      <p:bldP spid="43" grpId="1" animBg="1"/>
      <p:bldP spid="3" grpId="0" uiExpand="1" build="p"/>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dry grass field&#10;&#10;Description generated with high confidence">
            <a:extLst>
              <a:ext uri="{FF2B5EF4-FFF2-40B4-BE49-F238E27FC236}">
                <a16:creationId xmlns:a16="http://schemas.microsoft.com/office/drawing/2014/main" id="{BAD25A58-C0BB-4AB5-AD3B-61E724BC12DC}"/>
              </a:ext>
            </a:extLst>
          </p:cNvPr>
          <p:cNvPicPr>
            <a:picLocks noChangeAspect="1"/>
          </p:cNvPicPr>
          <p:nvPr/>
        </p:nvPicPr>
        <p:blipFill rotWithShape="1">
          <a:blip r:embed="rId3">
            <a:extLst>
              <a:ext uri="{28A0092B-C50C-407E-A947-70E740481C1C}">
                <a14:useLocalDpi xmlns:a14="http://schemas.microsoft.com/office/drawing/2010/main" val="0"/>
              </a:ext>
            </a:extLst>
          </a:blip>
          <a:srcRect l="16435" t="6093" r="6807"/>
          <a:stretch/>
        </p:blipFill>
        <p:spPr>
          <a:xfrm>
            <a:off x="3458" y="0"/>
            <a:ext cx="12188542" cy="6858000"/>
          </a:xfrm>
          <a:prstGeom prst="rect">
            <a:avLst/>
          </a:prstGeom>
        </p:spPr>
      </p:pic>
      <p:sp>
        <p:nvSpPr>
          <p:cNvPr id="6" name="TextBox 5">
            <a:extLst>
              <a:ext uri="{FF2B5EF4-FFF2-40B4-BE49-F238E27FC236}">
                <a16:creationId xmlns:a16="http://schemas.microsoft.com/office/drawing/2014/main" id="{5585277A-9E49-2245-A8DA-B4BE111F7CD8}"/>
              </a:ext>
            </a:extLst>
          </p:cNvPr>
          <p:cNvSpPr txBox="1"/>
          <p:nvPr/>
        </p:nvSpPr>
        <p:spPr>
          <a:xfrm>
            <a:off x="327949" y="245623"/>
            <a:ext cx="9417643" cy="730969"/>
          </a:xfrm>
          <a:prstGeom prst="rect">
            <a:avLst/>
          </a:prstGeom>
          <a:noFill/>
        </p:spPr>
        <p:txBody>
          <a:bodyPr wrap="square" rtlCol="0">
            <a:spAutoFit/>
          </a:bodyPr>
          <a:lstStyle/>
          <a:p>
            <a:pPr lvl="0" defTabSz="914377">
              <a:lnSpc>
                <a:spcPct val="110000"/>
              </a:lnSpc>
              <a:defRPr/>
            </a:pPr>
            <a:r>
              <a:rPr lang="en-US" sz="4000" dirty="0">
                <a:solidFill>
                  <a:schemeClr val="bg1"/>
                </a:solidFill>
              </a:rPr>
              <a:t>IoT Edge</a:t>
            </a:r>
            <a:endParaRPr lang="en-US" sz="3733" kern="0" dirty="0">
              <a:solidFill>
                <a:schemeClr val="bg1"/>
              </a:solidFill>
              <a:latin typeface="Segoe UI Light"/>
              <a:cs typeface="Segoe UI Light"/>
            </a:endParaRPr>
          </a:p>
        </p:txBody>
      </p:sp>
    </p:spTree>
    <p:extLst>
      <p:ext uri="{BB962C8B-B14F-4D97-AF65-F5344CB8AC3E}">
        <p14:creationId xmlns:p14="http://schemas.microsoft.com/office/powerpoint/2010/main" val="293083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90F97717-FFFC-3D4D-9B9D-07033E76EFF4}"/>
              </a:ext>
            </a:extLst>
          </p:cNvPr>
          <p:cNvSpPr/>
          <p:nvPr/>
        </p:nvSpPr>
        <p:spPr bwMode="auto">
          <a:xfrm>
            <a:off x="0" y="0"/>
            <a:ext cx="12192000" cy="6858000"/>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0ACFDAB3-C7A9-411B-88B2-D1B8DBAB667A}"/>
              </a:ext>
            </a:extLst>
          </p:cNvPr>
          <p:cNvSpPr>
            <a:spLocks noGrp="1"/>
          </p:cNvSpPr>
          <p:nvPr>
            <p:ph type="body" sz="quarter" idx="4294967295"/>
          </p:nvPr>
        </p:nvSpPr>
        <p:spPr>
          <a:xfrm>
            <a:off x="559501" y="3511418"/>
            <a:ext cx="5222875" cy="1804987"/>
          </a:xfrm>
          <a:prstGeom prst="rect">
            <a:avLst/>
          </a:prstGeom>
        </p:spPr>
        <p:txBody>
          <a:bodyPr>
            <a:normAutofit lnSpcReduction="10000"/>
          </a:bodyPr>
          <a:lstStyle/>
          <a:p>
            <a:pPr marL="0" indent="0">
              <a:buNone/>
            </a:pPr>
            <a:r>
              <a:rPr lang="en-US" dirty="0">
                <a:solidFill>
                  <a:schemeClr val="tx2"/>
                </a:solidFill>
              </a:rPr>
              <a:t>IoT in the Cloud </a:t>
            </a:r>
          </a:p>
          <a:p>
            <a:pPr marL="0" lvl="1" indent="0">
              <a:spcBef>
                <a:spcPts val="588"/>
              </a:spcBef>
              <a:spcAft>
                <a:spcPts val="588"/>
              </a:spcAft>
              <a:buNone/>
            </a:pPr>
            <a:r>
              <a:rPr lang="en-US" sz="1765" dirty="0"/>
              <a:t>Remote monitoring and management</a:t>
            </a:r>
          </a:p>
          <a:p>
            <a:pPr marL="0" lvl="1" indent="0">
              <a:spcBef>
                <a:spcPts val="588"/>
              </a:spcBef>
              <a:spcAft>
                <a:spcPts val="588"/>
              </a:spcAft>
              <a:buNone/>
            </a:pPr>
            <a:r>
              <a:rPr lang="en-US" sz="1765" dirty="0"/>
              <a:t>Merging remote data from multiple IoT devices </a:t>
            </a:r>
          </a:p>
          <a:p>
            <a:pPr marL="0" lvl="1" indent="0">
              <a:spcBef>
                <a:spcPts val="588"/>
              </a:spcBef>
              <a:spcAft>
                <a:spcPts val="588"/>
              </a:spcAft>
              <a:buNone/>
            </a:pPr>
            <a:r>
              <a:rPr lang="en-US" sz="1765" dirty="0"/>
              <a:t>Infinite compute and storage to train machine learning and other advanced AI tools </a:t>
            </a:r>
          </a:p>
        </p:txBody>
      </p:sp>
      <p:sp>
        <p:nvSpPr>
          <p:cNvPr id="4" name="Text Placeholder 3"/>
          <p:cNvSpPr>
            <a:spLocks noGrp="1"/>
          </p:cNvSpPr>
          <p:nvPr>
            <p:ph type="body" sz="quarter" idx="4294967295"/>
          </p:nvPr>
        </p:nvSpPr>
        <p:spPr>
          <a:xfrm>
            <a:off x="6381750" y="3557588"/>
            <a:ext cx="5810250" cy="2247900"/>
          </a:xfrm>
          <a:prstGeom prst="rect">
            <a:avLst/>
          </a:prstGeom>
        </p:spPr>
        <p:txBody>
          <a:bodyPr/>
          <a:lstStyle/>
          <a:p>
            <a:pPr marL="0" indent="0">
              <a:buNone/>
            </a:pPr>
            <a:r>
              <a:rPr lang="en-US" dirty="0">
                <a:solidFill>
                  <a:schemeClr val="tx2"/>
                </a:solidFill>
              </a:rPr>
              <a:t>IoT on the Edge</a:t>
            </a:r>
          </a:p>
          <a:p>
            <a:pPr marL="0" lvl="1" indent="0">
              <a:spcBef>
                <a:spcPts val="588"/>
              </a:spcBef>
              <a:spcAft>
                <a:spcPts val="588"/>
              </a:spcAft>
              <a:buNone/>
            </a:pPr>
            <a:r>
              <a:rPr lang="en-US" sz="1765" dirty="0"/>
              <a:t>Low latency tight control loops require near real-time response</a:t>
            </a:r>
          </a:p>
          <a:p>
            <a:pPr marL="0" lvl="1" indent="0">
              <a:spcBef>
                <a:spcPts val="588"/>
              </a:spcBef>
              <a:spcAft>
                <a:spcPts val="588"/>
              </a:spcAft>
              <a:buNone/>
            </a:pPr>
            <a:r>
              <a:rPr lang="en-US" sz="1765" dirty="0"/>
              <a:t>Protocol translation &amp; data normalization</a:t>
            </a:r>
          </a:p>
          <a:p>
            <a:pPr marL="0" lvl="1" indent="0">
              <a:spcBef>
                <a:spcPts val="588"/>
              </a:spcBef>
              <a:spcAft>
                <a:spcPts val="588"/>
              </a:spcAft>
              <a:buNone/>
            </a:pPr>
            <a:r>
              <a:rPr lang="en-US" sz="1765" dirty="0"/>
              <a:t>Privacy of data and protection of IP </a:t>
            </a:r>
          </a:p>
          <a:p>
            <a:endParaRPr lang="en-US" sz="3600" dirty="0"/>
          </a:p>
        </p:txBody>
      </p:sp>
      <p:sp>
        <p:nvSpPr>
          <p:cNvPr id="5" name="Content Placeholder 2">
            <a:extLst>
              <a:ext uri="{FF2B5EF4-FFF2-40B4-BE49-F238E27FC236}">
                <a16:creationId xmlns:a16="http://schemas.microsoft.com/office/drawing/2014/main" id="{1EBCA533-414F-4B7B-B1A2-C41D18BD1536}"/>
              </a:ext>
            </a:extLst>
          </p:cNvPr>
          <p:cNvSpPr txBox="1">
            <a:spLocks/>
          </p:cNvSpPr>
          <p:nvPr/>
        </p:nvSpPr>
        <p:spPr>
          <a:xfrm>
            <a:off x="6733218" y="1825852"/>
            <a:ext cx="4619835" cy="4350721"/>
          </a:xfrm>
          <a:prstGeom prst="rect">
            <a:avLst/>
          </a:prstGeom>
        </p:spPr>
        <p:txBody>
          <a:bodyPr vert="horz" lIns="91427" tIns="45713" rIns="91427"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grpSp>
        <p:nvGrpSpPr>
          <p:cNvPr id="73" name="Group 72"/>
          <p:cNvGrpSpPr/>
          <p:nvPr/>
        </p:nvGrpSpPr>
        <p:grpSpPr>
          <a:xfrm>
            <a:off x="1594831" y="1565025"/>
            <a:ext cx="2282686" cy="1594499"/>
            <a:chOff x="9691715" y="2578594"/>
            <a:chExt cx="2283010" cy="1594725"/>
          </a:xfrm>
        </p:grpSpPr>
        <p:grpSp>
          <p:nvGrpSpPr>
            <p:cNvPr id="74" name="Group 73"/>
            <p:cNvGrpSpPr>
              <a:grpSpLocks noChangeAspect="1"/>
            </p:cNvGrpSpPr>
            <p:nvPr/>
          </p:nvGrpSpPr>
          <p:grpSpPr>
            <a:xfrm>
              <a:off x="10036250" y="3676676"/>
              <a:ext cx="613542" cy="488277"/>
              <a:chOff x="7447097" y="5073261"/>
              <a:chExt cx="1524001" cy="1212851"/>
            </a:xfrm>
          </p:grpSpPr>
          <p:sp>
            <p:nvSpPr>
              <p:cNvPr id="103" name="AutoShape 3"/>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4" name="Freeform 5"/>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5" name="Rectangle 6"/>
              <p:cNvSpPr>
                <a:spLocks noChangeArrowheads="1"/>
              </p:cNvSpPr>
              <p:nvPr/>
            </p:nvSpPr>
            <p:spPr bwMode="auto">
              <a:xfrm>
                <a:off x="8669472" y="5705087"/>
                <a:ext cx="301625" cy="58102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6" name="Rectangle 7"/>
              <p:cNvSpPr>
                <a:spLocks noChangeArrowheads="1"/>
              </p:cNvSpPr>
              <p:nvPr/>
            </p:nvSpPr>
            <p:spPr bwMode="auto">
              <a:xfrm>
                <a:off x="7770947" y="5946387"/>
                <a:ext cx="8572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endParaRPr lang="en-US"/>
              </a:p>
            </p:txBody>
          </p:sp>
          <p:sp>
            <p:nvSpPr>
              <p:cNvPr id="107" name="Rectangle 8"/>
              <p:cNvSpPr>
                <a:spLocks noChangeArrowheads="1"/>
              </p:cNvSpPr>
              <p:nvPr/>
            </p:nvSpPr>
            <p:spPr bwMode="auto">
              <a:xfrm>
                <a:off x="7574097" y="5946387"/>
                <a:ext cx="84138"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endParaRPr lang="en-US"/>
              </a:p>
            </p:txBody>
          </p:sp>
          <p:sp>
            <p:nvSpPr>
              <p:cNvPr id="108" name="Rectangle 9"/>
              <p:cNvSpPr>
                <a:spLocks noChangeArrowheads="1"/>
              </p:cNvSpPr>
              <p:nvPr/>
            </p:nvSpPr>
            <p:spPr bwMode="auto">
              <a:xfrm>
                <a:off x="7988435" y="5946387"/>
                <a:ext cx="7937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endParaRPr lang="en-US"/>
              </a:p>
            </p:txBody>
          </p:sp>
          <p:sp>
            <p:nvSpPr>
              <p:cNvPr id="109" name="Rectangle 10"/>
              <p:cNvSpPr>
                <a:spLocks noChangeArrowheads="1"/>
              </p:cNvSpPr>
              <p:nvPr/>
            </p:nvSpPr>
            <p:spPr bwMode="auto">
              <a:xfrm>
                <a:off x="8199572" y="5946387"/>
                <a:ext cx="7937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endParaRPr lang="en-US"/>
              </a:p>
            </p:txBody>
          </p:sp>
          <p:sp>
            <p:nvSpPr>
              <p:cNvPr id="110" name="Rectangle 11"/>
              <p:cNvSpPr>
                <a:spLocks noChangeArrowheads="1"/>
              </p:cNvSpPr>
              <p:nvPr/>
            </p:nvSpPr>
            <p:spPr bwMode="auto">
              <a:xfrm>
                <a:off x="8410710" y="5946387"/>
                <a:ext cx="80963"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endParaRPr lang="en-US"/>
              </a:p>
            </p:txBody>
          </p:sp>
          <p:sp>
            <p:nvSpPr>
              <p:cNvPr id="111" name="Freeform 12"/>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2" name="Freeform 13"/>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3" name="Freeform 14"/>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4" name="Freeform 15"/>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5" name="Freeform 16"/>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6" name="Freeform 17"/>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75" name="Group 74"/>
            <p:cNvGrpSpPr>
              <a:grpSpLocks noChangeAspect="1"/>
            </p:cNvGrpSpPr>
            <p:nvPr/>
          </p:nvGrpSpPr>
          <p:grpSpPr>
            <a:xfrm>
              <a:off x="10835144" y="3534659"/>
              <a:ext cx="638660" cy="638660"/>
              <a:chOff x="5652683" y="1636246"/>
              <a:chExt cx="3791758" cy="3791758"/>
            </a:xfrm>
          </p:grpSpPr>
          <p:sp>
            <p:nvSpPr>
              <p:cNvPr id="98" name="Oval 97"/>
              <p:cNvSpPr/>
              <p:nvPr/>
            </p:nvSpPr>
            <p:spPr>
              <a:xfrm>
                <a:off x="5652683" y="1636246"/>
                <a:ext cx="3791758" cy="37917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Freeform 48"/>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ounded Rectangle 49"/>
              <p:cNvSpPr/>
              <p:nvPr/>
            </p:nvSpPr>
            <p:spPr>
              <a:xfrm>
                <a:off x="7498946" y="3360193"/>
                <a:ext cx="1447800" cy="2908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7294564" y="3236912"/>
                <a:ext cx="546099" cy="5460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6" name="Group 75"/>
            <p:cNvGrpSpPr>
              <a:grpSpLocks noChangeAspect="1"/>
            </p:cNvGrpSpPr>
            <p:nvPr/>
          </p:nvGrpSpPr>
          <p:grpSpPr>
            <a:xfrm>
              <a:off x="9691715" y="2991291"/>
              <a:ext cx="344446" cy="622117"/>
              <a:chOff x="9473248" y="2812868"/>
              <a:chExt cx="623595" cy="1126298"/>
            </a:xfrm>
          </p:grpSpPr>
          <p:sp>
            <p:nvSpPr>
              <p:cNvPr id="93" name="Rectangle 92"/>
              <p:cNvSpPr/>
              <p:nvPr/>
            </p:nvSpPr>
            <p:spPr bwMode="auto">
              <a:xfrm>
                <a:off x="9576623" y="2941946"/>
                <a:ext cx="71643" cy="38686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4" name="Rounded Rectangle 53"/>
              <p:cNvSpPr/>
              <p:nvPr/>
            </p:nvSpPr>
            <p:spPr bwMode="auto">
              <a:xfrm>
                <a:off x="9473249" y="2812868"/>
                <a:ext cx="278392" cy="326727"/>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rot="18900000">
                <a:off x="9736815" y="3433411"/>
                <a:ext cx="71643" cy="38686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Freeform 55"/>
              <p:cNvSpPr/>
              <p:nvPr/>
            </p:nvSpPr>
            <p:spPr bwMode="auto">
              <a:xfrm rot="17213818">
                <a:off x="9827149" y="3669472"/>
                <a:ext cx="241073" cy="298315"/>
              </a:xfrm>
              <a:custGeom>
                <a:avLst/>
                <a:gdLst>
                  <a:gd name="connsiteX0" fmla="*/ 237697 w 241073"/>
                  <a:gd name="connsiteY0" fmla="*/ 33748 h 298315"/>
                  <a:gd name="connsiteX1" fmla="*/ 206991 w 241073"/>
                  <a:gd name="connsiteY1" fmla="*/ 91247 h 298315"/>
                  <a:gd name="connsiteX2" fmla="*/ 208242 w 241073"/>
                  <a:gd name="connsiteY2" fmla="*/ 92231 h 298315"/>
                  <a:gd name="connsiteX3" fmla="*/ 239221 w 241073"/>
                  <a:gd name="connsiteY3" fmla="*/ 197980 h 298315"/>
                  <a:gd name="connsiteX4" fmla="*/ 136977 w 241073"/>
                  <a:gd name="connsiteY4" fmla="*/ 298315 h 298315"/>
                  <a:gd name="connsiteX5" fmla="*/ 129803 w 241073"/>
                  <a:gd name="connsiteY5" fmla="*/ 245187 h 298315"/>
                  <a:gd name="connsiteX6" fmla="*/ 186464 w 241073"/>
                  <a:gd name="connsiteY6" fmla="*/ 188454 h 298315"/>
                  <a:gd name="connsiteX7" fmla="*/ 152980 w 241073"/>
                  <a:gd name="connsiteY7" fmla="*/ 115936 h 298315"/>
                  <a:gd name="connsiteX8" fmla="*/ 73281 w 241073"/>
                  <a:gd name="connsiteY8" fmla="*/ 127475 h 298315"/>
                  <a:gd name="connsiteX9" fmla="*/ 59987 w 241073"/>
                  <a:gd name="connsiteY9" fmla="*/ 206072 h 298315"/>
                  <a:gd name="connsiteX10" fmla="*/ 11793 w 241073"/>
                  <a:gd name="connsiteY10" fmla="*/ 229570 h 298315"/>
                  <a:gd name="connsiteX11" fmla="*/ 36088 w 241073"/>
                  <a:gd name="connsiteY11" fmla="*/ 88849 h 298315"/>
                  <a:gd name="connsiteX12" fmla="*/ 141737 w 241073"/>
                  <a:gd name="connsiteY12" fmla="*/ 55547 h 298315"/>
                  <a:gd name="connsiteX13" fmla="*/ 144339 w 241073"/>
                  <a:gd name="connsiteY13" fmla="*/ 56480 h 298315"/>
                  <a:gd name="connsiteX14" fmla="*/ 174500 w 241073"/>
                  <a:gd name="connsiteY14" fmla="*/ 0 h 29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073" h="298315">
                    <a:moveTo>
                      <a:pt x="237697" y="33748"/>
                    </a:moveTo>
                    <a:lnTo>
                      <a:pt x="206991" y="91247"/>
                    </a:lnTo>
                    <a:lnTo>
                      <a:pt x="208242" y="92231"/>
                    </a:lnTo>
                    <a:cubicBezTo>
                      <a:pt x="233885" y="119974"/>
                      <a:pt x="245989" y="158998"/>
                      <a:pt x="239221" y="197980"/>
                    </a:cubicBezTo>
                    <a:cubicBezTo>
                      <a:pt x="230101" y="250506"/>
                      <a:pt x="188798" y="291038"/>
                      <a:pt x="136977" y="298315"/>
                    </a:cubicBezTo>
                    <a:lnTo>
                      <a:pt x="129803" y="245187"/>
                    </a:lnTo>
                    <a:cubicBezTo>
                      <a:pt x="158581" y="241020"/>
                      <a:pt x="181474" y="218098"/>
                      <a:pt x="186464" y="188454"/>
                    </a:cubicBezTo>
                    <a:cubicBezTo>
                      <a:pt x="191362" y="159363"/>
                      <a:pt x="177921" y="130252"/>
                      <a:pt x="152980" y="115936"/>
                    </a:cubicBezTo>
                    <a:cubicBezTo>
                      <a:pt x="126898" y="100965"/>
                      <a:pt x="94397" y="105670"/>
                      <a:pt x="73281" y="127475"/>
                    </a:cubicBezTo>
                    <a:cubicBezTo>
                      <a:pt x="53269" y="148139"/>
                      <a:pt x="47948" y="179594"/>
                      <a:pt x="59987" y="206072"/>
                    </a:cubicBezTo>
                    <a:lnTo>
                      <a:pt x="11793" y="229570"/>
                    </a:lnTo>
                    <a:cubicBezTo>
                      <a:pt x="-10423" y="182187"/>
                      <a:pt x="-661" y="125646"/>
                      <a:pt x="36088" y="88849"/>
                    </a:cubicBezTo>
                    <a:cubicBezTo>
                      <a:pt x="64491" y="60409"/>
                      <a:pt x="104070" y="48690"/>
                      <a:pt x="141737" y="55547"/>
                    </a:cubicBezTo>
                    <a:lnTo>
                      <a:pt x="144339" y="56480"/>
                    </a:lnTo>
                    <a:lnTo>
                      <a:pt x="17450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7" name="Freeform 56"/>
              <p:cNvSpPr/>
              <p:nvPr/>
            </p:nvSpPr>
            <p:spPr bwMode="auto">
              <a:xfrm>
                <a:off x="9473248" y="3217580"/>
                <a:ext cx="278392" cy="384668"/>
              </a:xfrm>
              <a:custGeom>
                <a:avLst/>
                <a:gdLst>
                  <a:gd name="connsiteX0" fmla="*/ 103374 w 278392"/>
                  <a:gd name="connsiteY0" fmla="*/ 0 h 384668"/>
                  <a:gd name="connsiteX1" fmla="*/ 175017 w 278392"/>
                  <a:gd name="connsiteY1" fmla="*/ 0 h 384668"/>
                  <a:gd name="connsiteX2" fmla="*/ 175017 w 278392"/>
                  <a:gd name="connsiteY2" fmla="*/ 57941 h 384668"/>
                  <a:gd name="connsiteX3" fmla="*/ 231992 w 278392"/>
                  <a:gd name="connsiteY3" fmla="*/ 57941 h 384668"/>
                  <a:gd name="connsiteX4" fmla="*/ 278392 w 278392"/>
                  <a:gd name="connsiteY4" fmla="*/ 104341 h 384668"/>
                  <a:gd name="connsiteX5" fmla="*/ 278392 w 278392"/>
                  <a:gd name="connsiteY5" fmla="*/ 338268 h 384668"/>
                  <a:gd name="connsiteX6" fmla="*/ 231992 w 278392"/>
                  <a:gd name="connsiteY6" fmla="*/ 384668 h 384668"/>
                  <a:gd name="connsiteX7" fmla="*/ 46400 w 278392"/>
                  <a:gd name="connsiteY7" fmla="*/ 384668 h 384668"/>
                  <a:gd name="connsiteX8" fmla="*/ 0 w 278392"/>
                  <a:gd name="connsiteY8" fmla="*/ 338268 h 384668"/>
                  <a:gd name="connsiteX9" fmla="*/ 0 w 278392"/>
                  <a:gd name="connsiteY9" fmla="*/ 104341 h 384668"/>
                  <a:gd name="connsiteX10" fmla="*/ 46400 w 278392"/>
                  <a:gd name="connsiteY10" fmla="*/ 57941 h 384668"/>
                  <a:gd name="connsiteX11" fmla="*/ 103374 w 278392"/>
                  <a:gd name="connsiteY11" fmla="*/ 57941 h 3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392" h="384668">
                    <a:moveTo>
                      <a:pt x="103374" y="0"/>
                    </a:moveTo>
                    <a:lnTo>
                      <a:pt x="175017" y="0"/>
                    </a:lnTo>
                    <a:lnTo>
                      <a:pt x="175017" y="57941"/>
                    </a:lnTo>
                    <a:lnTo>
                      <a:pt x="231992" y="57941"/>
                    </a:lnTo>
                    <a:cubicBezTo>
                      <a:pt x="257618" y="57941"/>
                      <a:pt x="278392" y="78715"/>
                      <a:pt x="278392" y="104341"/>
                    </a:cubicBezTo>
                    <a:lnTo>
                      <a:pt x="278392" y="338268"/>
                    </a:lnTo>
                    <a:cubicBezTo>
                      <a:pt x="278392" y="363894"/>
                      <a:pt x="257618" y="384668"/>
                      <a:pt x="231992" y="384668"/>
                    </a:cubicBezTo>
                    <a:lnTo>
                      <a:pt x="46400" y="384668"/>
                    </a:lnTo>
                    <a:cubicBezTo>
                      <a:pt x="20774" y="384668"/>
                      <a:pt x="0" y="363894"/>
                      <a:pt x="0" y="338268"/>
                    </a:cubicBezTo>
                    <a:lnTo>
                      <a:pt x="0" y="104341"/>
                    </a:lnTo>
                    <a:cubicBezTo>
                      <a:pt x="0" y="78715"/>
                      <a:pt x="20774" y="57941"/>
                      <a:pt x="46400" y="57941"/>
                    </a:cubicBezTo>
                    <a:lnTo>
                      <a:pt x="103374" y="57941"/>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7" name="Freeform 57"/>
            <p:cNvSpPr/>
            <p:nvPr/>
          </p:nvSpPr>
          <p:spPr>
            <a:xfrm>
              <a:off x="10214121" y="2578594"/>
              <a:ext cx="932891" cy="575263"/>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p:nvPr/>
          </p:nvCxnSpPr>
          <p:spPr>
            <a:xfrm flipV="1">
              <a:off x="9978020" y="3153857"/>
              <a:ext cx="227764" cy="17501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10332144" y="3243920"/>
              <a:ext cx="132295" cy="311970"/>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10886593" y="3226746"/>
              <a:ext cx="172398" cy="28819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11297945" y="3137917"/>
              <a:ext cx="285113" cy="19095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a:grpSpLocks noChangeAspect="1"/>
            </p:cNvGrpSpPr>
            <p:nvPr/>
          </p:nvGrpSpPr>
          <p:grpSpPr>
            <a:xfrm>
              <a:off x="11641790" y="3399054"/>
              <a:ext cx="332935" cy="559730"/>
              <a:chOff x="7330403" y="3708547"/>
              <a:chExt cx="1686990" cy="2836162"/>
            </a:xfrm>
          </p:grpSpPr>
          <p:sp>
            <p:nvSpPr>
              <p:cNvPr id="83" name="Rounded Rectangle 63"/>
              <p:cNvSpPr/>
              <p:nvPr/>
            </p:nvSpPr>
            <p:spPr bwMode="auto">
              <a:xfrm>
                <a:off x="7330403" y="3708547"/>
                <a:ext cx="1686990" cy="2836162"/>
              </a:xfrm>
              <a:prstGeom prst="roundRect">
                <a:avLst>
                  <a:gd name="adj" fmla="val 8014"/>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83"/>
              <p:cNvGrpSpPr/>
              <p:nvPr/>
            </p:nvGrpSpPr>
            <p:grpSpPr>
              <a:xfrm>
                <a:off x="7541142" y="4008781"/>
                <a:ext cx="1185075" cy="380195"/>
                <a:chOff x="7541142" y="4008781"/>
                <a:chExt cx="1185075" cy="380195"/>
              </a:xfrm>
            </p:grpSpPr>
            <p:sp>
              <p:nvSpPr>
                <p:cNvPr id="91" name="Rounded Rectangle 71"/>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Oval 91"/>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85" name="Group 84"/>
              <p:cNvGrpSpPr/>
              <p:nvPr/>
            </p:nvGrpSpPr>
            <p:grpSpPr>
              <a:xfrm>
                <a:off x="7541142" y="4553031"/>
                <a:ext cx="1185075" cy="380195"/>
                <a:chOff x="7541142" y="4008781"/>
                <a:chExt cx="1185075" cy="380195"/>
              </a:xfrm>
            </p:grpSpPr>
            <p:sp>
              <p:nvSpPr>
                <p:cNvPr id="89" name="Rounded Rectangle 69"/>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0" name="Oval 89"/>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86" name="Group 85"/>
              <p:cNvGrpSpPr/>
              <p:nvPr/>
            </p:nvGrpSpPr>
            <p:grpSpPr>
              <a:xfrm>
                <a:off x="7541142" y="5097282"/>
                <a:ext cx="1185075" cy="380195"/>
                <a:chOff x="7541142" y="4008781"/>
                <a:chExt cx="1185075" cy="380195"/>
              </a:xfrm>
            </p:grpSpPr>
            <p:sp>
              <p:nvSpPr>
                <p:cNvPr id="87" name="Rounded Rectangle 67"/>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Oval 87"/>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32" name="Group 131"/>
          <p:cNvGrpSpPr/>
          <p:nvPr/>
        </p:nvGrpSpPr>
        <p:grpSpPr>
          <a:xfrm>
            <a:off x="6623980" y="1981163"/>
            <a:ext cx="4037893" cy="1245683"/>
            <a:chOff x="6821330" y="1923814"/>
            <a:chExt cx="4038466" cy="1245860"/>
          </a:xfrm>
        </p:grpSpPr>
        <p:grpSp>
          <p:nvGrpSpPr>
            <p:cNvPr id="133" name="Group 132"/>
            <p:cNvGrpSpPr>
              <a:grpSpLocks noChangeAspect="1"/>
            </p:cNvGrpSpPr>
            <p:nvPr/>
          </p:nvGrpSpPr>
          <p:grpSpPr>
            <a:xfrm>
              <a:off x="9401956" y="1923814"/>
              <a:ext cx="1457840" cy="1160197"/>
              <a:chOff x="7447097" y="5073261"/>
              <a:chExt cx="1524001" cy="1212851"/>
            </a:xfrm>
          </p:grpSpPr>
          <p:sp>
            <p:nvSpPr>
              <p:cNvPr id="152" name="AutoShape 3"/>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3" name="Freeform 5"/>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4" name="Rectangle 6"/>
              <p:cNvSpPr>
                <a:spLocks noChangeArrowheads="1"/>
              </p:cNvSpPr>
              <p:nvPr/>
            </p:nvSpPr>
            <p:spPr bwMode="auto">
              <a:xfrm>
                <a:off x="8669472" y="5689708"/>
                <a:ext cx="301625" cy="58102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55" name="Rectangle 7"/>
              <p:cNvSpPr>
                <a:spLocks noChangeArrowheads="1"/>
              </p:cNvSpPr>
              <p:nvPr/>
            </p:nvSpPr>
            <p:spPr bwMode="auto">
              <a:xfrm>
                <a:off x="7770947" y="5946387"/>
                <a:ext cx="8572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endParaRPr lang="en-US"/>
              </a:p>
            </p:txBody>
          </p:sp>
          <p:sp>
            <p:nvSpPr>
              <p:cNvPr id="156" name="Rectangle 8"/>
              <p:cNvSpPr>
                <a:spLocks noChangeArrowheads="1"/>
              </p:cNvSpPr>
              <p:nvPr/>
            </p:nvSpPr>
            <p:spPr bwMode="auto">
              <a:xfrm>
                <a:off x="7574097" y="5946387"/>
                <a:ext cx="84138"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endParaRPr lang="en-US"/>
              </a:p>
            </p:txBody>
          </p:sp>
          <p:sp>
            <p:nvSpPr>
              <p:cNvPr id="157" name="Rectangle 9"/>
              <p:cNvSpPr>
                <a:spLocks noChangeArrowheads="1"/>
              </p:cNvSpPr>
              <p:nvPr/>
            </p:nvSpPr>
            <p:spPr bwMode="auto">
              <a:xfrm>
                <a:off x="7988435" y="5946387"/>
                <a:ext cx="7937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endParaRPr lang="en-US"/>
              </a:p>
            </p:txBody>
          </p:sp>
          <p:sp>
            <p:nvSpPr>
              <p:cNvPr id="158" name="Rectangle 10"/>
              <p:cNvSpPr>
                <a:spLocks noChangeArrowheads="1"/>
              </p:cNvSpPr>
              <p:nvPr/>
            </p:nvSpPr>
            <p:spPr bwMode="auto">
              <a:xfrm>
                <a:off x="8199572" y="5946387"/>
                <a:ext cx="79375"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endParaRPr lang="en-US"/>
              </a:p>
            </p:txBody>
          </p:sp>
          <p:sp>
            <p:nvSpPr>
              <p:cNvPr id="159" name="Rectangle 11"/>
              <p:cNvSpPr>
                <a:spLocks noChangeArrowheads="1"/>
              </p:cNvSpPr>
              <p:nvPr/>
            </p:nvSpPr>
            <p:spPr bwMode="auto">
              <a:xfrm>
                <a:off x="8410710" y="5946387"/>
                <a:ext cx="80963" cy="79375"/>
              </a:xfrm>
              <a:prstGeom prst="rect">
                <a:avLst/>
              </a:prstGeom>
              <a:solidFill>
                <a:schemeClr val="accent3"/>
              </a:solidFill>
              <a:ln>
                <a:noFill/>
              </a:ln>
            </p:spPr>
            <p:txBody>
              <a:bodyPr vert="horz" wrap="square" lIns="91427" tIns="45713" rIns="91427" bIns="45713" numCol="1" anchor="t" anchorCtr="0" compatLnSpc="1">
                <a:prstTxWarp prst="textNoShape">
                  <a:avLst/>
                </a:prstTxWarp>
              </a:bodyPr>
              <a:lstStyle/>
              <a:p>
                <a:endParaRPr lang="en-US"/>
              </a:p>
            </p:txBody>
          </p:sp>
          <p:sp>
            <p:nvSpPr>
              <p:cNvPr id="160" name="Freeform 12"/>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1" name="Freeform 13"/>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2" name="Freeform 14"/>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3" name="Freeform 15"/>
              <p:cNvSpPr>
                <a:spLocks/>
              </p:cNvSpPr>
              <p:nvPr/>
            </p:nvSpPr>
            <p:spPr bwMode="auto">
              <a:xfrm>
                <a:off x="7667760" y="5218221"/>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4" name="Freeform 16"/>
              <p:cNvSpPr>
                <a:spLocks/>
              </p:cNvSpPr>
              <p:nvPr/>
            </p:nvSpPr>
            <p:spPr bwMode="auto">
              <a:xfrm>
                <a:off x="8505960" y="5218221"/>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65" name="Freeform 17"/>
              <p:cNvSpPr>
                <a:spLocks/>
              </p:cNvSpPr>
              <p:nvPr/>
            </p:nvSpPr>
            <p:spPr bwMode="auto">
              <a:xfrm>
                <a:off x="8086860" y="5218221"/>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134" name="Group 133"/>
            <p:cNvGrpSpPr>
              <a:grpSpLocks noChangeAspect="1"/>
            </p:cNvGrpSpPr>
            <p:nvPr/>
          </p:nvGrpSpPr>
          <p:grpSpPr>
            <a:xfrm>
              <a:off x="6821330" y="2396433"/>
              <a:ext cx="1982891" cy="773241"/>
              <a:chOff x="2548347" y="703664"/>
              <a:chExt cx="5233450" cy="2040818"/>
            </a:xfrm>
          </p:grpSpPr>
          <p:grpSp>
            <p:nvGrpSpPr>
              <p:cNvPr id="142" name="Group 141"/>
              <p:cNvGrpSpPr/>
              <p:nvPr/>
            </p:nvGrpSpPr>
            <p:grpSpPr>
              <a:xfrm>
                <a:off x="2548347" y="703665"/>
                <a:ext cx="3994484" cy="2040817"/>
                <a:chOff x="-1078184" y="441993"/>
                <a:chExt cx="3994484" cy="2040817"/>
              </a:xfrm>
            </p:grpSpPr>
            <p:grpSp>
              <p:nvGrpSpPr>
                <p:cNvPr id="147" name="Group 146"/>
                <p:cNvGrpSpPr/>
                <p:nvPr/>
              </p:nvGrpSpPr>
              <p:grpSpPr>
                <a:xfrm>
                  <a:off x="-1078184" y="441993"/>
                  <a:ext cx="3994484" cy="2040817"/>
                  <a:chOff x="-1078184" y="441993"/>
                  <a:chExt cx="3994484" cy="2040817"/>
                </a:xfrm>
              </p:grpSpPr>
              <p:sp>
                <p:nvSpPr>
                  <p:cNvPr id="150" name="Rectangle: Rounded Corners 149"/>
                  <p:cNvSpPr/>
                  <p:nvPr/>
                </p:nvSpPr>
                <p:spPr bwMode="auto">
                  <a:xfrm>
                    <a:off x="-1078184" y="441993"/>
                    <a:ext cx="3994484" cy="2040817"/>
                  </a:xfrm>
                  <a:prstGeom prst="roundRect">
                    <a:avLst>
                      <a:gd name="adj" fmla="val 12422"/>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1" name="Freeform: Shape 150"/>
                  <p:cNvSpPr/>
                  <p:nvPr/>
                </p:nvSpPr>
                <p:spPr bwMode="auto">
                  <a:xfrm>
                    <a:off x="-1078184" y="1462402"/>
                    <a:ext cx="3994484" cy="1020408"/>
                  </a:xfrm>
                  <a:custGeom>
                    <a:avLst/>
                    <a:gdLst>
                      <a:gd name="connsiteX0" fmla="*/ 0 w 3994484"/>
                      <a:gd name="connsiteY0" fmla="*/ 0 h 1020408"/>
                      <a:gd name="connsiteX1" fmla="*/ 3994484 w 3994484"/>
                      <a:gd name="connsiteY1" fmla="*/ 0 h 1020408"/>
                      <a:gd name="connsiteX2" fmla="*/ 3994484 w 3994484"/>
                      <a:gd name="connsiteY2" fmla="*/ 766898 h 1020408"/>
                      <a:gd name="connsiteX3" fmla="*/ 3740974 w 3994484"/>
                      <a:gd name="connsiteY3" fmla="*/ 1020408 h 1020408"/>
                      <a:gd name="connsiteX4" fmla="*/ 253510 w 3994484"/>
                      <a:gd name="connsiteY4" fmla="*/ 1020408 h 1020408"/>
                      <a:gd name="connsiteX5" fmla="*/ 0 w 3994484"/>
                      <a:gd name="connsiteY5" fmla="*/ 766898 h 10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484" h="1020408">
                        <a:moveTo>
                          <a:pt x="0" y="0"/>
                        </a:moveTo>
                        <a:lnTo>
                          <a:pt x="3994484" y="0"/>
                        </a:lnTo>
                        <a:lnTo>
                          <a:pt x="3994484" y="766898"/>
                        </a:lnTo>
                        <a:cubicBezTo>
                          <a:pt x="3994484" y="906908"/>
                          <a:pt x="3880984" y="1020408"/>
                          <a:pt x="3740974" y="1020408"/>
                        </a:cubicBezTo>
                        <a:lnTo>
                          <a:pt x="253510" y="1020408"/>
                        </a:lnTo>
                        <a:cubicBezTo>
                          <a:pt x="113500" y="1020408"/>
                          <a:pt x="0" y="906908"/>
                          <a:pt x="0" y="76689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Freeform: Shape 147"/>
                <p:cNvSpPr>
                  <a:spLocks noChangeAspect="1"/>
                </p:cNvSpPr>
                <p:nvPr/>
              </p:nvSpPr>
              <p:spPr bwMode="auto">
                <a:xfrm>
                  <a:off x="-847504" y="732537"/>
                  <a:ext cx="3533124" cy="486806"/>
                </a:xfrm>
                <a:custGeom>
                  <a:avLst/>
                  <a:gdLst>
                    <a:gd name="connsiteX0" fmla="*/ 2444246 w 3944117"/>
                    <a:gd name="connsiteY0" fmla="*/ 298020 h 486806"/>
                    <a:gd name="connsiteX1" fmla="*/ 3129369 w 3944117"/>
                    <a:gd name="connsiteY1" fmla="*/ 298020 h 486806"/>
                    <a:gd name="connsiteX2" fmla="*/ 3129369 w 3944117"/>
                    <a:gd name="connsiteY2" fmla="*/ 486806 h 486806"/>
                    <a:gd name="connsiteX3" fmla="*/ 2444246 w 3944117"/>
                    <a:gd name="connsiteY3" fmla="*/ 486806 h 486806"/>
                    <a:gd name="connsiteX4" fmla="*/ 1629497 w 3944117"/>
                    <a:gd name="connsiteY4" fmla="*/ 298020 h 486806"/>
                    <a:gd name="connsiteX5" fmla="*/ 2314620 w 3944117"/>
                    <a:gd name="connsiteY5" fmla="*/ 298020 h 486806"/>
                    <a:gd name="connsiteX6" fmla="*/ 2314620 w 3944117"/>
                    <a:gd name="connsiteY6" fmla="*/ 486806 h 486806"/>
                    <a:gd name="connsiteX7" fmla="*/ 1629497 w 3944117"/>
                    <a:gd name="connsiteY7" fmla="*/ 486806 h 486806"/>
                    <a:gd name="connsiteX8" fmla="*/ 814748 w 3944117"/>
                    <a:gd name="connsiteY8" fmla="*/ 298020 h 486806"/>
                    <a:gd name="connsiteX9" fmla="*/ 1499871 w 3944117"/>
                    <a:gd name="connsiteY9" fmla="*/ 298020 h 486806"/>
                    <a:gd name="connsiteX10" fmla="*/ 1499871 w 3944117"/>
                    <a:gd name="connsiteY10" fmla="*/ 486806 h 486806"/>
                    <a:gd name="connsiteX11" fmla="*/ 814748 w 3944117"/>
                    <a:gd name="connsiteY11" fmla="*/ 486806 h 486806"/>
                    <a:gd name="connsiteX12" fmla="*/ 3258994 w 3944117"/>
                    <a:gd name="connsiteY12" fmla="*/ 133687 h 486806"/>
                    <a:gd name="connsiteX13" fmla="*/ 3944117 w 3944117"/>
                    <a:gd name="connsiteY13" fmla="*/ 133687 h 486806"/>
                    <a:gd name="connsiteX14" fmla="*/ 3944117 w 3944117"/>
                    <a:gd name="connsiteY14" fmla="*/ 322473 h 486806"/>
                    <a:gd name="connsiteX15" fmla="*/ 3258994 w 3944117"/>
                    <a:gd name="connsiteY15" fmla="*/ 322473 h 486806"/>
                    <a:gd name="connsiteX16" fmla="*/ 0 w 3944117"/>
                    <a:gd name="connsiteY16" fmla="*/ 133687 h 486806"/>
                    <a:gd name="connsiteX17" fmla="*/ 685123 w 3944117"/>
                    <a:gd name="connsiteY17" fmla="*/ 133687 h 486806"/>
                    <a:gd name="connsiteX18" fmla="*/ 685123 w 3944117"/>
                    <a:gd name="connsiteY18" fmla="*/ 322473 h 486806"/>
                    <a:gd name="connsiteX19" fmla="*/ 0 w 3944117"/>
                    <a:gd name="connsiteY19" fmla="*/ 322473 h 486806"/>
                    <a:gd name="connsiteX20" fmla="*/ 2444246 w 3944117"/>
                    <a:gd name="connsiteY20" fmla="*/ 0 h 486806"/>
                    <a:gd name="connsiteX21" fmla="*/ 3129369 w 3944117"/>
                    <a:gd name="connsiteY21" fmla="*/ 0 h 486806"/>
                    <a:gd name="connsiteX22" fmla="*/ 3129369 w 3944117"/>
                    <a:gd name="connsiteY22" fmla="*/ 188786 h 486806"/>
                    <a:gd name="connsiteX23" fmla="*/ 2444246 w 3944117"/>
                    <a:gd name="connsiteY23" fmla="*/ 188786 h 486806"/>
                    <a:gd name="connsiteX24" fmla="*/ 1629497 w 3944117"/>
                    <a:gd name="connsiteY24" fmla="*/ 0 h 486806"/>
                    <a:gd name="connsiteX25" fmla="*/ 2314620 w 3944117"/>
                    <a:gd name="connsiteY25" fmla="*/ 0 h 486806"/>
                    <a:gd name="connsiteX26" fmla="*/ 2314620 w 3944117"/>
                    <a:gd name="connsiteY26" fmla="*/ 188786 h 486806"/>
                    <a:gd name="connsiteX27" fmla="*/ 1629497 w 3944117"/>
                    <a:gd name="connsiteY27" fmla="*/ 188786 h 486806"/>
                    <a:gd name="connsiteX28" fmla="*/ 814748 w 3944117"/>
                    <a:gd name="connsiteY28" fmla="*/ 0 h 486806"/>
                    <a:gd name="connsiteX29" fmla="*/ 1499871 w 3944117"/>
                    <a:gd name="connsiteY29" fmla="*/ 0 h 486806"/>
                    <a:gd name="connsiteX30" fmla="*/ 1499871 w 3944117"/>
                    <a:gd name="connsiteY30" fmla="*/ 188786 h 486806"/>
                    <a:gd name="connsiteX31" fmla="*/ 814748 w 3944117"/>
                    <a:gd name="connsiteY31" fmla="*/ 188786 h 4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44117" h="486806">
                      <a:moveTo>
                        <a:pt x="2444246" y="298020"/>
                      </a:moveTo>
                      <a:lnTo>
                        <a:pt x="3129369" y="298020"/>
                      </a:lnTo>
                      <a:lnTo>
                        <a:pt x="3129369" y="486806"/>
                      </a:lnTo>
                      <a:lnTo>
                        <a:pt x="2444246" y="486806"/>
                      </a:lnTo>
                      <a:close/>
                      <a:moveTo>
                        <a:pt x="1629497" y="298020"/>
                      </a:moveTo>
                      <a:lnTo>
                        <a:pt x="2314620" y="298020"/>
                      </a:lnTo>
                      <a:lnTo>
                        <a:pt x="2314620" y="486806"/>
                      </a:lnTo>
                      <a:lnTo>
                        <a:pt x="1629497" y="486806"/>
                      </a:lnTo>
                      <a:close/>
                      <a:moveTo>
                        <a:pt x="814748" y="298020"/>
                      </a:moveTo>
                      <a:lnTo>
                        <a:pt x="1499871" y="298020"/>
                      </a:lnTo>
                      <a:lnTo>
                        <a:pt x="1499871" y="486806"/>
                      </a:lnTo>
                      <a:lnTo>
                        <a:pt x="814748" y="486806"/>
                      </a:lnTo>
                      <a:close/>
                      <a:moveTo>
                        <a:pt x="3258994" y="133687"/>
                      </a:moveTo>
                      <a:lnTo>
                        <a:pt x="3944117" y="133687"/>
                      </a:lnTo>
                      <a:lnTo>
                        <a:pt x="3944117" y="322473"/>
                      </a:lnTo>
                      <a:lnTo>
                        <a:pt x="3258994" y="322473"/>
                      </a:lnTo>
                      <a:close/>
                      <a:moveTo>
                        <a:pt x="0" y="133687"/>
                      </a:moveTo>
                      <a:lnTo>
                        <a:pt x="685123" y="133687"/>
                      </a:lnTo>
                      <a:lnTo>
                        <a:pt x="685123" y="322473"/>
                      </a:lnTo>
                      <a:lnTo>
                        <a:pt x="0" y="322473"/>
                      </a:lnTo>
                      <a:close/>
                      <a:moveTo>
                        <a:pt x="2444246" y="0"/>
                      </a:moveTo>
                      <a:lnTo>
                        <a:pt x="3129369" y="0"/>
                      </a:lnTo>
                      <a:lnTo>
                        <a:pt x="3129369" y="188786"/>
                      </a:lnTo>
                      <a:lnTo>
                        <a:pt x="2444246" y="188786"/>
                      </a:lnTo>
                      <a:close/>
                      <a:moveTo>
                        <a:pt x="1629497" y="0"/>
                      </a:moveTo>
                      <a:lnTo>
                        <a:pt x="2314620" y="0"/>
                      </a:lnTo>
                      <a:lnTo>
                        <a:pt x="2314620" y="188786"/>
                      </a:lnTo>
                      <a:lnTo>
                        <a:pt x="1629497" y="188786"/>
                      </a:lnTo>
                      <a:close/>
                      <a:moveTo>
                        <a:pt x="814748" y="0"/>
                      </a:moveTo>
                      <a:lnTo>
                        <a:pt x="1499871" y="0"/>
                      </a:lnTo>
                      <a:lnTo>
                        <a:pt x="1499871" y="188786"/>
                      </a:lnTo>
                      <a:lnTo>
                        <a:pt x="814748" y="188786"/>
                      </a:lnTo>
                      <a:close/>
                    </a:path>
                  </a:pathLst>
                </a:cu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Shape 148"/>
                <p:cNvSpPr/>
                <p:nvPr/>
              </p:nvSpPr>
              <p:spPr bwMode="auto">
                <a:xfrm>
                  <a:off x="-556444" y="1592551"/>
                  <a:ext cx="2617448" cy="674684"/>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3" name="Group 142"/>
              <p:cNvGrpSpPr/>
              <p:nvPr/>
            </p:nvGrpSpPr>
            <p:grpSpPr>
              <a:xfrm>
                <a:off x="6833891" y="703664"/>
                <a:ext cx="947906" cy="2040817"/>
                <a:chOff x="10229535" y="-1529901"/>
                <a:chExt cx="1825831" cy="3647549"/>
              </a:xfrm>
            </p:grpSpPr>
            <p:sp>
              <p:nvSpPr>
                <p:cNvPr id="144" name="Rectangle 143"/>
                <p:cNvSpPr/>
                <p:nvPr/>
              </p:nvSpPr>
              <p:spPr>
                <a:xfrm>
                  <a:off x="10229535" y="-1529901"/>
                  <a:ext cx="1825831" cy="3647549"/>
                </a:xfrm>
                <a:prstGeom prst="rect">
                  <a:avLst/>
                </a:prstGeom>
                <a:solidFill>
                  <a:schemeClr val="accent5"/>
                </a:solidFill>
                <a:ln w="19050" cap="flat" cmpd="sng" algn="ctr">
                  <a:noFill/>
                  <a:prstDash val="solid"/>
                </a:ln>
                <a:effectLst/>
              </p:spPr>
              <p:txBody>
                <a:bodyPr rtlCol="0" anchor="t"/>
                <a:lstStyle/>
                <a:p>
                  <a:pPr algn="ctr" defTabSz="895698">
                    <a:defRPr/>
                  </a:pPr>
                  <a:endParaRPr lang="en-US" sz="1961" kern="0">
                    <a:solidFill>
                      <a:srgbClr val="505050"/>
                    </a:solidFill>
                    <a:latin typeface="Segoe UI Light"/>
                  </a:endParaRPr>
                </a:p>
              </p:txBody>
            </p:sp>
            <p:sp>
              <p:nvSpPr>
                <p:cNvPr id="145" name="Rectangle 144"/>
                <p:cNvSpPr/>
                <p:nvPr/>
              </p:nvSpPr>
              <p:spPr>
                <a:xfrm>
                  <a:off x="10465739" y="1021103"/>
                  <a:ext cx="1362048" cy="6619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a:xfrm>
                  <a:off x="10465736" y="80738"/>
                  <a:ext cx="1362050" cy="6619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35" name="Straight Arrow Connector 134"/>
            <p:cNvCxnSpPr/>
            <p:nvPr/>
          </p:nvCxnSpPr>
          <p:spPr>
            <a:xfrm flipH="1">
              <a:off x="8845916" y="2820270"/>
              <a:ext cx="448879" cy="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6" name="Group 135"/>
            <p:cNvGrpSpPr>
              <a:grpSpLocks noChangeAspect="1"/>
            </p:cNvGrpSpPr>
            <p:nvPr/>
          </p:nvGrpSpPr>
          <p:grpSpPr>
            <a:xfrm>
              <a:off x="8359497" y="2146950"/>
              <a:ext cx="524989" cy="524989"/>
              <a:chOff x="5652683" y="1636246"/>
              <a:chExt cx="3791758" cy="3791758"/>
            </a:xfrm>
          </p:grpSpPr>
          <p:sp>
            <p:nvSpPr>
              <p:cNvPr id="137" name="Oval 136"/>
              <p:cNvSpPr/>
              <p:nvPr/>
            </p:nvSpPr>
            <p:spPr>
              <a:xfrm>
                <a:off x="5652683" y="1636246"/>
                <a:ext cx="3791758" cy="37917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Freeform 48"/>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49"/>
              <p:cNvSpPr/>
              <p:nvPr/>
            </p:nvSpPr>
            <p:spPr>
              <a:xfrm>
                <a:off x="7498946" y="3360193"/>
                <a:ext cx="1447800" cy="2908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7294564" y="3236912"/>
                <a:ext cx="546099" cy="5460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6" name="Right Brace 5">
            <a:extLst>
              <a:ext uri="{FF2B5EF4-FFF2-40B4-BE49-F238E27FC236}">
                <a16:creationId xmlns:a16="http://schemas.microsoft.com/office/drawing/2014/main" id="{A137A732-E4B3-47B3-AFFD-D45CD295F370}"/>
              </a:ext>
            </a:extLst>
          </p:cNvPr>
          <p:cNvSpPr/>
          <p:nvPr/>
        </p:nvSpPr>
        <p:spPr>
          <a:xfrm rot="5400000">
            <a:off x="6019987" y="-36954"/>
            <a:ext cx="308521" cy="11500010"/>
          </a:xfrm>
          <a:prstGeom prst="rightBrac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5D731875-BECC-4617-B65D-7089DDD3D0FE}"/>
              </a:ext>
            </a:extLst>
          </p:cNvPr>
          <p:cNvSpPr/>
          <p:nvPr/>
        </p:nvSpPr>
        <p:spPr>
          <a:xfrm>
            <a:off x="5222920" y="5809825"/>
            <a:ext cx="1881862" cy="535531"/>
          </a:xfrm>
          <a:prstGeom prst="rect">
            <a:avLst/>
          </a:prstGeom>
        </p:spPr>
        <p:txBody>
          <a:bodyPr wrap="none">
            <a:spAutoFit/>
          </a:bodyPr>
          <a:lstStyle/>
          <a:p>
            <a:pPr defTabSz="914192">
              <a:lnSpc>
                <a:spcPct val="90000"/>
              </a:lnSpc>
              <a:spcBef>
                <a:spcPts val="2400"/>
              </a:spcBef>
              <a:buSzPct val="90000"/>
            </a:pPr>
            <a:r>
              <a:rPr lang="en-US" sz="3200">
                <a:solidFill>
                  <a:schemeClr val="tx2"/>
                </a:solidFill>
                <a:latin typeface="Segoe UI Light"/>
              </a:rPr>
              <a:t>Symmetry</a:t>
            </a:r>
          </a:p>
        </p:txBody>
      </p:sp>
      <p:sp>
        <p:nvSpPr>
          <p:cNvPr id="118" name="TextBox 117">
            <a:extLst>
              <a:ext uri="{FF2B5EF4-FFF2-40B4-BE49-F238E27FC236}">
                <a16:creationId xmlns:a16="http://schemas.microsoft.com/office/drawing/2014/main" id="{763B34D8-A7F9-0F4F-A41C-BDE0D3484166}"/>
              </a:ext>
            </a:extLst>
          </p:cNvPr>
          <p:cNvSpPr txBox="1"/>
          <p:nvPr/>
        </p:nvSpPr>
        <p:spPr>
          <a:xfrm>
            <a:off x="327949" y="245623"/>
            <a:ext cx="9417643" cy="730969"/>
          </a:xfrm>
          <a:prstGeom prst="rect">
            <a:avLst/>
          </a:prstGeom>
          <a:noFill/>
        </p:spPr>
        <p:txBody>
          <a:bodyPr wrap="square" rtlCol="0">
            <a:spAutoFit/>
          </a:bodyPr>
          <a:lstStyle/>
          <a:p>
            <a:pPr lvl="0" defTabSz="914377">
              <a:lnSpc>
                <a:spcPct val="110000"/>
              </a:lnSpc>
              <a:defRPr/>
            </a:pPr>
            <a:r>
              <a:rPr lang="en-US" sz="4000" dirty="0"/>
              <a:t>IoT in the Cloud and on the Edge</a:t>
            </a:r>
            <a:endParaRPr lang="en-US" sz="3733" kern="0" dirty="0">
              <a:solidFill>
                <a:srgbClr val="FFFFFF"/>
              </a:solidFill>
              <a:latin typeface="Segoe UI Light"/>
              <a:cs typeface="Segoe UI Light"/>
            </a:endParaRPr>
          </a:p>
        </p:txBody>
      </p:sp>
    </p:spTree>
    <p:extLst>
      <p:ext uri="{BB962C8B-B14F-4D97-AF65-F5344CB8AC3E}">
        <p14:creationId xmlns:p14="http://schemas.microsoft.com/office/powerpoint/2010/main" val="42561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90F97717-FFFC-3D4D-9B9D-07033E76EFF4}"/>
              </a:ext>
            </a:extLst>
          </p:cNvPr>
          <p:cNvSpPr/>
          <p:nvPr/>
        </p:nvSpPr>
        <p:spPr bwMode="auto">
          <a:xfrm>
            <a:off x="0" y="0"/>
            <a:ext cx="12192000" cy="6858000"/>
          </a:xfrm>
          <a:prstGeom prst="rect">
            <a:avLst/>
          </a:prstGeom>
          <a:solidFill>
            <a:srgbClr val="00000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763B34D8-A7F9-0F4F-A41C-BDE0D3484166}"/>
              </a:ext>
            </a:extLst>
          </p:cNvPr>
          <p:cNvSpPr txBox="1"/>
          <p:nvPr/>
        </p:nvSpPr>
        <p:spPr>
          <a:xfrm>
            <a:off x="327949" y="245623"/>
            <a:ext cx="9417643" cy="730969"/>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a:ea typeface="+mn-ea"/>
                <a:cs typeface="+mn-cs"/>
              </a:rPr>
              <a:t>Few Use Cases…</a:t>
            </a:r>
            <a:endParaRPr kumimoji="0" lang="en-US" sz="3733" b="0" i="0" u="none" strike="noStrike" kern="0" cap="none" spc="0" normalizeH="0" baseline="0" noProof="0" dirty="0">
              <a:ln>
                <a:noFill/>
              </a:ln>
              <a:solidFill>
                <a:srgbClr val="FFFFFF"/>
              </a:solidFill>
              <a:effectLst/>
              <a:uLnTx/>
              <a:uFillTx/>
              <a:latin typeface="Segoe UI Light"/>
              <a:ea typeface="+mn-ea"/>
              <a:cs typeface="Segoe UI Light"/>
            </a:endParaRPr>
          </a:p>
        </p:txBody>
      </p:sp>
      <p:pic>
        <p:nvPicPr>
          <p:cNvPr id="1025" name="Picture 1" descr="page21image1737312">
            <a:extLst>
              <a:ext uri="{FF2B5EF4-FFF2-40B4-BE49-F238E27FC236}">
                <a16:creationId xmlns:a16="http://schemas.microsoft.com/office/drawing/2014/main" id="{2AFB49FE-6E18-604B-8DFA-452081C7D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556" y="1352550"/>
            <a:ext cx="2120900"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21image1739104">
            <a:extLst>
              <a:ext uri="{FF2B5EF4-FFF2-40B4-BE49-F238E27FC236}">
                <a16:creationId xmlns:a16="http://schemas.microsoft.com/office/drawing/2014/main" id="{B38E2EE6-6E68-744F-A868-F38565D3D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5592" y="1352550"/>
            <a:ext cx="2108200"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1image1738880">
            <a:extLst>
              <a:ext uri="{FF2B5EF4-FFF2-40B4-BE49-F238E27FC236}">
                <a16:creationId xmlns:a16="http://schemas.microsoft.com/office/drawing/2014/main" id="{535B1198-327F-F144-A813-FEFAE9023A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56" y="3370565"/>
            <a:ext cx="2120900"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21image1737984">
            <a:extLst>
              <a:ext uri="{FF2B5EF4-FFF2-40B4-BE49-F238E27FC236}">
                <a16:creationId xmlns:a16="http://schemas.microsoft.com/office/drawing/2014/main" id="{CEDF192C-CC65-E946-BE95-49505A8EB1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5592" y="3370565"/>
            <a:ext cx="2082800" cy="13843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21image1740896">
            <a:extLst>
              <a:ext uri="{FF2B5EF4-FFF2-40B4-BE49-F238E27FC236}">
                <a16:creationId xmlns:a16="http://schemas.microsoft.com/office/drawing/2014/main" id="{8C2DD270-354C-CD46-8E7B-7C73D0C14E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6556" y="5114282"/>
            <a:ext cx="2082800" cy="1384300"/>
          </a:xfrm>
          <a:prstGeom prst="rect">
            <a:avLst/>
          </a:prstGeom>
          <a:noFill/>
          <a:extLst>
            <a:ext uri="{909E8E84-426E-40DD-AFC4-6F175D3DCCD1}">
              <a14:hiddenFill xmlns:a14="http://schemas.microsoft.com/office/drawing/2010/main">
                <a:solidFill>
                  <a:srgbClr val="FFFFFF"/>
                </a:solidFill>
              </a14:hiddenFill>
            </a:ext>
          </a:extLst>
        </p:spPr>
      </p:pic>
      <p:sp>
        <p:nvSpPr>
          <p:cNvPr id="120" name="Content Placeholder 2">
            <a:extLst>
              <a:ext uri="{FF2B5EF4-FFF2-40B4-BE49-F238E27FC236}">
                <a16:creationId xmlns:a16="http://schemas.microsoft.com/office/drawing/2014/main" id="{E87CD2F2-C8BC-3246-BE2F-BE231ED31EBE}"/>
              </a:ext>
            </a:extLst>
          </p:cNvPr>
          <p:cNvSpPr txBox="1">
            <a:spLocks/>
          </p:cNvSpPr>
          <p:nvPr/>
        </p:nvSpPr>
        <p:spPr>
          <a:xfrm>
            <a:off x="338208" y="1352550"/>
            <a:ext cx="5222875" cy="5146032"/>
          </a:xfrm>
          <a:prstGeom prst="rect">
            <a:avLst/>
          </a:prstGeom>
        </p:spPr>
        <p:txBody>
          <a:bodyPr>
            <a:normAutofit/>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2800" dirty="0">
              <a:solidFill>
                <a:schemeClr val="tx2"/>
              </a:solidFill>
            </a:endParaRPr>
          </a:p>
          <a:p>
            <a:pPr marL="0" indent="0">
              <a:buFont typeface="Arial" pitchFamily="34" charset="0"/>
              <a:buNone/>
            </a:pPr>
            <a:r>
              <a:rPr lang="en-US" sz="2800" dirty="0">
                <a:solidFill>
                  <a:schemeClr val="tx2"/>
                </a:solidFill>
              </a:rPr>
              <a:t>Road traffic detection</a:t>
            </a:r>
            <a:endParaRPr lang="en-US" sz="1600" dirty="0">
              <a:solidFill>
                <a:schemeClr val="tx2"/>
              </a:solidFill>
            </a:endParaRPr>
          </a:p>
          <a:p>
            <a:pPr marL="0" indent="0">
              <a:buFont typeface="Arial" pitchFamily="34" charset="0"/>
              <a:buNone/>
            </a:pPr>
            <a:endParaRPr lang="en-US" sz="1600" dirty="0">
              <a:solidFill>
                <a:schemeClr val="tx2"/>
              </a:solidFill>
            </a:endParaRPr>
          </a:p>
          <a:p>
            <a:pPr marL="0" indent="0">
              <a:buFont typeface="Arial" pitchFamily="34" charset="0"/>
              <a:buNone/>
            </a:pPr>
            <a:endParaRPr lang="en-US" sz="1600" dirty="0">
              <a:solidFill>
                <a:schemeClr val="tx2"/>
              </a:solidFill>
            </a:endParaRPr>
          </a:p>
          <a:p>
            <a:pPr marL="0" indent="0">
              <a:buFont typeface="Arial" pitchFamily="34" charset="0"/>
              <a:buNone/>
            </a:pPr>
            <a:endParaRPr lang="en-US" sz="1600" dirty="0">
              <a:solidFill>
                <a:schemeClr val="tx2"/>
              </a:solidFill>
            </a:endParaRPr>
          </a:p>
          <a:p>
            <a:pPr marL="0" indent="0">
              <a:buFont typeface="Arial" pitchFamily="34" charset="0"/>
              <a:buNone/>
            </a:pPr>
            <a:endParaRPr lang="en-US" sz="1600" dirty="0">
              <a:solidFill>
                <a:schemeClr val="tx2"/>
              </a:solidFill>
            </a:endParaRPr>
          </a:p>
          <a:p>
            <a:pPr marL="0" indent="0">
              <a:buNone/>
            </a:pPr>
            <a:endParaRPr lang="en-US" sz="2800" dirty="0">
              <a:solidFill>
                <a:schemeClr val="tx2"/>
              </a:solidFill>
            </a:endParaRPr>
          </a:p>
          <a:p>
            <a:pPr marL="0" indent="0">
              <a:buNone/>
            </a:pPr>
            <a:r>
              <a:rPr lang="en-US" sz="2800" dirty="0">
                <a:solidFill>
                  <a:schemeClr val="tx2"/>
                </a:solidFill>
              </a:rPr>
              <a:t>Wait line estimation</a:t>
            </a:r>
          </a:p>
          <a:p>
            <a:pPr marL="0" indent="0">
              <a:buNone/>
            </a:pPr>
            <a:endParaRPr lang="en-US" sz="2800" dirty="0">
              <a:solidFill>
                <a:schemeClr val="tx2"/>
              </a:solidFill>
            </a:endParaRPr>
          </a:p>
          <a:p>
            <a:pPr marL="0" indent="0">
              <a:buNone/>
            </a:pPr>
            <a:endParaRPr lang="en-US" sz="2800" dirty="0">
              <a:solidFill>
                <a:schemeClr val="tx2"/>
              </a:solidFill>
            </a:endParaRPr>
          </a:p>
          <a:p>
            <a:pPr marL="0" indent="0">
              <a:buNone/>
            </a:pPr>
            <a:endParaRPr lang="en-US" sz="2800" dirty="0">
              <a:solidFill>
                <a:schemeClr val="tx2"/>
              </a:solidFill>
            </a:endParaRPr>
          </a:p>
          <a:p>
            <a:pPr marL="0" indent="0">
              <a:buNone/>
            </a:pPr>
            <a:r>
              <a:rPr lang="en-US" sz="2800" dirty="0">
                <a:solidFill>
                  <a:schemeClr val="tx2"/>
                </a:solidFill>
              </a:rPr>
              <a:t>Parking spot finder</a:t>
            </a:r>
          </a:p>
        </p:txBody>
      </p:sp>
    </p:spTree>
    <p:extLst>
      <p:ext uri="{BB962C8B-B14F-4D97-AF65-F5344CB8AC3E}">
        <p14:creationId xmlns:p14="http://schemas.microsoft.com/office/powerpoint/2010/main" val="373515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grayscl/>
            <a:extLst>
              <a:ext uri="{28A0092B-C50C-407E-A947-70E740481C1C}">
                <a14:useLocalDpi xmlns:a14="http://schemas.microsoft.com/office/drawing/2010/main" val="0"/>
              </a:ext>
            </a:extLst>
          </a:blip>
          <a:srcRect t="11628" b="3834"/>
          <a:stretch/>
        </p:blipFill>
        <p:spPr>
          <a:xfrm>
            <a:off x="0" y="0"/>
            <a:ext cx="12214129" cy="6858000"/>
          </a:xfrm>
          <a:prstGeom prst="rect">
            <a:avLst/>
          </a:prstGeom>
        </p:spPr>
      </p:pic>
      <p:sp>
        <p:nvSpPr>
          <p:cNvPr id="70" name="Rectangle 69"/>
          <p:cNvSpPr/>
          <p:nvPr/>
        </p:nvSpPr>
        <p:spPr bwMode="auto">
          <a:xfrm>
            <a:off x="0" y="0"/>
            <a:ext cx="12192000"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534077" y="273142"/>
            <a:ext cx="6675615" cy="692690"/>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lang="en-US" sz="3733" kern="0" dirty="0">
                <a:solidFill>
                  <a:srgbClr val="FFFFFF"/>
                </a:solidFill>
                <a:latin typeface="Segoe UI Light"/>
                <a:cs typeface="Segoe UI Light"/>
              </a:rPr>
              <a:t>What is a Connected Car?</a:t>
            </a:r>
            <a:endParaRPr kumimoji="0" lang="en-US" sz="3733" b="0" i="0" u="none" strike="noStrike" kern="0" cap="none" spc="0" normalizeH="0" baseline="0" noProof="0" dirty="0">
              <a:ln>
                <a:noFill/>
              </a:ln>
              <a:solidFill>
                <a:srgbClr val="FFFFFF"/>
              </a:solidFill>
              <a:effectLst/>
              <a:uLnTx/>
              <a:uFillTx/>
              <a:latin typeface="Segoe UI Light"/>
              <a:ea typeface="+mn-ea"/>
              <a:cs typeface="Segoe UI Light"/>
            </a:endParaRPr>
          </a:p>
        </p:txBody>
      </p:sp>
      <p:cxnSp>
        <p:nvCxnSpPr>
          <p:cNvPr id="26" name="Straight Connector 25"/>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18" name="Title 5">
            <a:extLst>
              <a:ext uri="{FF2B5EF4-FFF2-40B4-BE49-F238E27FC236}">
                <a16:creationId xmlns:a16="http://schemas.microsoft.com/office/drawing/2014/main" id="{F11A8F31-B3EF-8D42-A863-5DA483554E4E}"/>
              </a:ext>
            </a:extLst>
          </p:cNvPr>
          <p:cNvSpPr txBox="1">
            <a:spLocks/>
          </p:cNvSpPr>
          <p:nvPr/>
        </p:nvSpPr>
        <p:spPr>
          <a:xfrm>
            <a:off x="1524000" y="2007220"/>
            <a:ext cx="9144000" cy="2564780"/>
          </a:xfrm>
          <a:prstGeom prst="rect">
            <a:avLst/>
          </a:prstGeom>
        </p:spPr>
        <p:txBody>
          <a:bodyPr anchor="t">
            <a:normAutofit fontScale="97500"/>
          </a:bodyPr>
          <a:lstStyle>
            <a:lvl1pPr eaLnBrk="1" hangingPunct="1">
              <a:defRPr sz="2667" kern="800">
                <a:solidFill>
                  <a:schemeClr val="tx1"/>
                </a:solidFill>
                <a:latin typeface="+mn-lt"/>
                <a:cs typeface="Segoe UI Light"/>
              </a:defRPr>
            </a:lvl1pPr>
          </a:lstStyle>
          <a:p>
            <a:pPr algn="l"/>
            <a:r>
              <a:rPr lang="en-US" sz="3200" i="1" dirty="0"/>
              <a:t>A connected car is a car that is equipped with internet access and has the ability to send vehicle telemetry and receive commands to/from a cloud infrastructure in order to provide additional benefits to the drivers related to comfort, safety alerts etc...</a:t>
            </a:r>
          </a:p>
        </p:txBody>
      </p:sp>
    </p:spTree>
    <p:extLst>
      <p:ext uri="{BB962C8B-B14F-4D97-AF65-F5344CB8AC3E}">
        <p14:creationId xmlns:p14="http://schemas.microsoft.com/office/powerpoint/2010/main" val="35349234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grayscl/>
            <a:extLst>
              <a:ext uri="{28A0092B-C50C-407E-A947-70E740481C1C}">
                <a14:useLocalDpi xmlns:a14="http://schemas.microsoft.com/office/drawing/2010/main" val="0"/>
              </a:ext>
            </a:extLst>
          </a:blip>
          <a:srcRect t="11628" b="3834"/>
          <a:stretch/>
        </p:blipFill>
        <p:spPr>
          <a:xfrm>
            <a:off x="0" y="0"/>
            <a:ext cx="12214129" cy="6858000"/>
          </a:xfrm>
          <a:prstGeom prst="rect">
            <a:avLst/>
          </a:prstGeom>
        </p:spPr>
      </p:pic>
      <p:sp>
        <p:nvSpPr>
          <p:cNvPr id="70" name="Rectangle 69"/>
          <p:cNvSpPr/>
          <p:nvPr/>
        </p:nvSpPr>
        <p:spPr bwMode="auto">
          <a:xfrm>
            <a:off x="0" y="0"/>
            <a:ext cx="12192000"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534076" y="273142"/>
            <a:ext cx="8904121" cy="674736"/>
          </a:xfrm>
          <a:prstGeom prst="rect">
            <a:avLst/>
          </a:prstGeom>
          <a:noFill/>
        </p:spPr>
        <p:txBody>
          <a:bodyPr wrap="square" rtlCol="0">
            <a:spAutoFit/>
          </a:bodyPr>
          <a:lstStyle/>
          <a:p>
            <a:pPr lvl="0" defTabSz="914377">
              <a:lnSpc>
                <a:spcPct val="110000"/>
              </a:lnSpc>
              <a:defRPr/>
            </a:pPr>
            <a:r>
              <a:rPr lang="en-US" sz="3733" kern="0" dirty="0">
                <a:solidFill>
                  <a:srgbClr val="FFFFFF"/>
                </a:solidFill>
                <a:latin typeface="Segoe UI Light"/>
                <a:cs typeface="Segoe UI Light"/>
              </a:rPr>
              <a:t>Minimalistic Architecture</a:t>
            </a:r>
            <a:endParaRPr kumimoji="0" lang="en-US" sz="3733" b="0" i="0" u="none" strike="noStrike" kern="0" cap="none" spc="0" normalizeH="0" baseline="0" noProof="0" dirty="0">
              <a:ln>
                <a:noFill/>
              </a:ln>
              <a:solidFill>
                <a:srgbClr val="FFFFFF"/>
              </a:solidFill>
              <a:effectLst/>
              <a:uLnTx/>
              <a:uFillTx/>
              <a:latin typeface="Segoe UI Light"/>
              <a:ea typeface="+mn-ea"/>
              <a:cs typeface="Segoe UI Light"/>
            </a:endParaRPr>
          </a:p>
        </p:txBody>
      </p:sp>
      <p:cxnSp>
        <p:nvCxnSpPr>
          <p:cNvPr id="26" name="Straight Connector 25"/>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pic>
        <p:nvPicPr>
          <p:cNvPr id="58" name="Graphic 57" descr="Cell Tower">
            <a:extLst>
              <a:ext uri="{FF2B5EF4-FFF2-40B4-BE49-F238E27FC236}">
                <a16:creationId xmlns:a16="http://schemas.microsoft.com/office/drawing/2014/main" id="{C68C2419-32F4-4639-8018-41649FF109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3993" y="982436"/>
            <a:ext cx="914400" cy="914400"/>
          </a:xfrm>
          <a:prstGeom prst="rect">
            <a:avLst/>
          </a:prstGeom>
        </p:spPr>
      </p:pic>
      <p:grpSp>
        <p:nvGrpSpPr>
          <p:cNvPr id="121" name="Group 120">
            <a:extLst>
              <a:ext uri="{FF2B5EF4-FFF2-40B4-BE49-F238E27FC236}">
                <a16:creationId xmlns:a16="http://schemas.microsoft.com/office/drawing/2014/main" id="{ED206CAB-7BE0-48FE-889A-B420DFD22BF3}"/>
              </a:ext>
            </a:extLst>
          </p:cNvPr>
          <p:cNvGrpSpPr/>
          <p:nvPr/>
        </p:nvGrpSpPr>
        <p:grpSpPr>
          <a:xfrm>
            <a:off x="1484480" y="1923776"/>
            <a:ext cx="9096776" cy="4557288"/>
            <a:chOff x="1498767" y="1896837"/>
            <a:chExt cx="9096776" cy="4557288"/>
          </a:xfrm>
        </p:grpSpPr>
        <p:pic>
          <p:nvPicPr>
            <p:cNvPr id="60" name="Graphic 59" descr="Car">
              <a:extLst>
                <a:ext uri="{FF2B5EF4-FFF2-40B4-BE49-F238E27FC236}">
                  <a16:creationId xmlns:a16="http://schemas.microsoft.com/office/drawing/2014/main" id="{328BD737-FB9E-4A99-ACE6-2AC47FA3A0D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25774" b="24129"/>
            <a:stretch/>
          </p:blipFill>
          <p:spPr>
            <a:xfrm rot="10800000" flipV="1">
              <a:off x="1498767" y="1896837"/>
              <a:ext cx="9096776" cy="4557288"/>
            </a:xfrm>
            <a:prstGeom prst="rect">
              <a:avLst/>
            </a:prstGeom>
          </p:spPr>
        </p:pic>
        <p:sp>
          <p:nvSpPr>
            <p:cNvPr id="21" name="Flowchart: Terminator 20">
              <a:extLst>
                <a:ext uri="{FF2B5EF4-FFF2-40B4-BE49-F238E27FC236}">
                  <a16:creationId xmlns:a16="http://schemas.microsoft.com/office/drawing/2014/main" id="{2CF66C0C-34FE-47DC-8C72-46A4FA788F7F}"/>
                </a:ext>
              </a:extLst>
            </p:cNvPr>
            <p:cNvSpPr/>
            <p:nvPr/>
          </p:nvSpPr>
          <p:spPr bwMode="auto">
            <a:xfrm>
              <a:off x="4060614" y="3613375"/>
              <a:ext cx="569638" cy="307427"/>
            </a:xfrm>
            <a:prstGeom prst="flowChartTerminator">
              <a:avLst/>
            </a:prstGeom>
            <a:solidFill>
              <a:srgbClr val="C6C4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i="1" dirty="0">
                  <a:solidFill>
                    <a:schemeClr val="bg1"/>
                  </a:solidFill>
                </a:rPr>
                <a:t>ECU</a:t>
              </a:r>
              <a:endParaRPr lang="en-IN" sz="1200" i="1" dirty="0">
                <a:solidFill>
                  <a:schemeClr val="bg1"/>
                </a:solidFill>
              </a:endParaRPr>
            </a:p>
          </p:txBody>
        </p:sp>
        <p:sp>
          <p:nvSpPr>
            <p:cNvPr id="22" name="Flowchart: Terminator 21">
              <a:extLst>
                <a:ext uri="{FF2B5EF4-FFF2-40B4-BE49-F238E27FC236}">
                  <a16:creationId xmlns:a16="http://schemas.microsoft.com/office/drawing/2014/main" id="{A0E8923A-2213-4CDB-83EC-89C0A6D6EEA0}"/>
                </a:ext>
              </a:extLst>
            </p:cNvPr>
            <p:cNvSpPr/>
            <p:nvPr/>
          </p:nvSpPr>
          <p:spPr bwMode="auto">
            <a:xfrm>
              <a:off x="6800035" y="3718225"/>
              <a:ext cx="610470" cy="311589"/>
            </a:xfrm>
            <a:prstGeom prst="flowChartTerminator">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i="1" dirty="0">
                  <a:solidFill>
                    <a:schemeClr val="bg1"/>
                  </a:solidFill>
                </a:rPr>
                <a:t>TCU</a:t>
              </a:r>
              <a:endParaRPr lang="en-IN" sz="1600" i="1" dirty="0">
                <a:solidFill>
                  <a:schemeClr val="bg1"/>
                </a:solidFill>
              </a:endParaRPr>
            </a:p>
          </p:txBody>
        </p:sp>
        <p:cxnSp>
          <p:nvCxnSpPr>
            <p:cNvPr id="29" name="Straight Connector 28">
              <a:extLst>
                <a:ext uri="{FF2B5EF4-FFF2-40B4-BE49-F238E27FC236}">
                  <a16:creationId xmlns:a16="http://schemas.microsoft.com/office/drawing/2014/main" id="{85D28FE1-DEC0-470F-BCE5-D02894F82AEB}"/>
                </a:ext>
              </a:extLst>
            </p:cNvPr>
            <p:cNvCxnSpPr>
              <a:cxnSpLocks/>
            </p:cNvCxnSpPr>
            <p:nvPr/>
          </p:nvCxnSpPr>
          <p:spPr>
            <a:xfrm>
              <a:off x="2933223" y="4324677"/>
              <a:ext cx="3200186" cy="0"/>
            </a:xfrm>
            <a:prstGeom prst="line">
              <a:avLst/>
            </a:prstGeom>
            <a:ln w="12700">
              <a:solidFill>
                <a:schemeClr val="tx1"/>
              </a:solidFill>
              <a:prstDash val="dash"/>
            </a:ln>
          </p:spPr>
          <p:style>
            <a:lnRef idx="1">
              <a:schemeClr val="accent5"/>
            </a:lnRef>
            <a:fillRef idx="0">
              <a:schemeClr val="accent5"/>
            </a:fillRef>
            <a:effectRef idx="0">
              <a:schemeClr val="accent5"/>
            </a:effectRef>
            <a:fontRef idx="minor">
              <a:schemeClr val="tx1"/>
            </a:fontRef>
          </p:style>
        </p:cxnSp>
        <p:grpSp>
          <p:nvGrpSpPr>
            <p:cNvPr id="61" name="Group 60">
              <a:extLst>
                <a:ext uri="{FF2B5EF4-FFF2-40B4-BE49-F238E27FC236}">
                  <a16:creationId xmlns:a16="http://schemas.microsoft.com/office/drawing/2014/main" id="{1E287757-19F9-4485-A2E0-98EB910F7E6D}"/>
                </a:ext>
              </a:extLst>
            </p:cNvPr>
            <p:cNvGrpSpPr/>
            <p:nvPr/>
          </p:nvGrpSpPr>
          <p:grpSpPr>
            <a:xfrm>
              <a:off x="2701753" y="3721094"/>
              <a:ext cx="794582" cy="598820"/>
              <a:chOff x="2420093" y="3791803"/>
              <a:chExt cx="794582" cy="598820"/>
            </a:xfrm>
          </p:grpSpPr>
          <p:sp>
            <p:nvSpPr>
              <p:cNvPr id="9" name="Flowchart: Terminator 8">
                <a:extLst>
                  <a:ext uri="{FF2B5EF4-FFF2-40B4-BE49-F238E27FC236}">
                    <a16:creationId xmlns:a16="http://schemas.microsoft.com/office/drawing/2014/main" id="{E6EAF549-77AE-4A80-A664-5F2502E92A03}"/>
                  </a:ext>
                </a:extLst>
              </p:cNvPr>
              <p:cNvSpPr/>
              <p:nvPr/>
            </p:nvSpPr>
            <p:spPr bwMode="auto">
              <a:xfrm>
                <a:off x="2420093" y="3791803"/>
                <a:ext cx="794582" cy="403597"/>
              </a:xfrm>
              <a:prstGeom prst="flowChartTerminator">
                <a:avLst/>
              </a:prstGeom>
              <a:solidFill>
                <a:srgbClr val="C6C4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i="1" dirty="0">
                    <a:solidFill>
                      <a:schemeClr val="bg1"/>
                    </a:solidFill>
                  </a:rPr>
                  <a:t>ECU</a:t>
                </a:r>
                <a:endParaRPr lang="en-IN" i="1" spc="-50" dirty="0">
                  <a:solidFill>
                    <a:schemeClr val="bg1"/>
                  </a:solidFill>
                  <a:latin typeface="Segoe UI" pitchFamily="34" charset="0"/>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AB497BF3-CAC6-495F-9F46-AF251B9BAAE8}"/>
                  </a:ext>
                </a:extLst>
              </p:cNvPr>
              <p:cNvCxnSpPr>
                <a:cxnSpLocks/>
              </p:cNvCxnSpPr>
              <p:nvPr/>
            </p:nvCxnSpPr>
            <p:spPr>
              <a:xfrm>
                <a:off x="2651563" y="4195399"/>
                <a:ext cx="0" cy="1952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906354-E021-41BD-85EB-0B15150A4642}"/>
                  </a:ext>
                </a:extLst>
              </p:cNvPr>
              <p:cNvCxnSpPr>
                <a:cxnSpLocks/>
              </p:cNvCxnSpPr>
              <p:nvPr/>
            </p:nvCxnSpPr>
            <p:spPr>
              <a:xfrm>
                <a:off x="2835495" y="4193033"/>
                <a:ext cx="0" cy="10735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5F047A6E-A61D-4E99-A664-595CC3C0EABE}"/>
                </a:ext>
              </a:extLst>
            </p:cNvPr>
            <p:cNvCxnSpPr>
              <a:cxnSpLocks/>
            </p:cNvCxnSpPr>
            <p:nvPr/>
          </p:nvCxnSpPr>
          <p:spPr>
            <a:xfrm>
              <a:off x="3133323" y="4222301"/>
              <a:ext cx="3010026" cy="7375"/>
            </a:xfrm>
            <a:prstGeom prst="line">
              <a:avLst/>
            </a:prstGeom>
            <a:ln w="12700">
              <a:solidFill>
                <a:schemeClr val="tx1"/>
              </a:solidFill>
              <a:prstDash val="dash"/>
            </a:ln>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4D891129-4426-4333-93EF-A24F019EF96B}"/>
                </a:ext>
              </a:extLst>
            </p:cNvPr>
            <p:cNvCxnSpPr>
              <a:cxnSpLocks/>
            </p:cNvCxnSpPr>
            <p:nvPr/>
          </p:nvCxnSpPr>
          <p:spPr>
            <a:xfrm flipV="1">
              <a:off x="5680285" y="4302370"/>
              <a:ext cx="4201669" cy="35615"/>
            </a:xfrm>
            <a:prstGeom prst="line">
              <a:avLst/>
            </a:prstGeom>
            <a:ln w="12700">
              <a:solidFill>
                <a:schemeClr val="tx1"/>
              </a:solidFill>
              <a:prstDash val="dash"/>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20E6F0EA-F44E-4A4A-AAAC-B4EFE133DB43}"/>
                </a:ext>
              </a:extLst>
            </p:cNvPr>
            <p:cNvCxnSpPr>
              <a:cxnSpLocks/>
            </p:cNvCxnSpPr>
            <p:nvPr/>
          </p:nvCxnSpPr>
          <p:spPr>
            <a:xfrm flipV="1">
              <a:off x="5618830" y="4203005"/>
              <a:ext cx="4072755" cy="41092"/>
            </a:xfrm>
            <a:prstGeom prst="line">
              <a:avLst/>
            </a:prstGeom>
            <a:ln w="12700">
              <a:solidFill>
                <a:schemeClr val="tx1"/>
              </a:solidFill>
              <a:prstDash val="dash"/>
            </a:ln>
          </p:spPr>
          <p:style>
            <a:lnRef idx="1">
              <a:schemeClr val="accent5"/>
            </a:lnRef>
            <a:fillRef idx="0">
              <a:schemeClr val="accent5"/>
            </a:fillRef>
            <a:effectRef idx="0">
              <a:schemeClr val="accent5"/>
            </a:effectRef>
            <a:fontRef idx="minor">
              <a:schemeClr val="tx1"/>
            </a:fontRef>
          </p:style>
        </p:cxnSp>
        <p:sp>
          <p:nvSpPr>
            <p:cNvPr id="23" name="Flowchart: Terminator 22">
              <a:extLst>
                <a:ext uri="{FF2B5EF4-FFF2-40B4-BE49-F238E27FC236}">
                  <a16:creationId xmlns:a16="http://schemas.microsoft.com/office/drawing/2014/main" id="{D6DE41E6-BD3B-46FE-A3A8-7AD0F3A52179}"/>
                </a:ext>
              </a:extLst>
            </p:cNvPr>
            <p:cNvSpPr/>
            <p:nvPr/>
          </p:nvSpPr>
          <p:spPr bwMode="auto">
            <a:xfrm>
              <a:off x="5446240" y="4085583"/>
              <a:ext cx="1201830" cy="403597"/>
            </a:xfrm>
            <a:prstGeom prst="flowChartTerminator">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i="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CAN BUS</a:t>
              </a:r>
              <a:endParaRPr lang="en-IN" i="1"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E58403B6-D694-4FD8-AFDD-5B5DC3FE58EE}"/>
                </a:ext>
              </a:extLst>
            </p:cNvPr>
            <p:cNvCxnSpPr>
              <a:cxnSpLocks/>
            </p:cNvCxnSpPr>
            <p:nvPr/>
          </p:nvCxnSpPr>
          <p:spPr>
            <a:xfrm>
              <a:off x="9691585" y="4083339"/>
              <a:ext cx="0" cy="107350"/>
            </a:xfrm>
            <a:prstGeom prst="line">
              <a:avLst/>
            </a:prstGeom>
            <a:ln w="12700">
              <a:solidFill>
                <a:schemeClr val="tx1"/>
              </a:solidFill>
              <a:prstDash val="dash"/>
            </a:ln>
          </p:spPr>
          <p:style>
            <a:lnRef idx="1">
              <a:schemeClr val="accent5"/>
            </a:lnRef>
            <a:fillRef idx="0">
              <a:schemeClr val="accent5"/>
            </a:fillRef>
            <a:effectRef idx="0">
              <a:schemeClr val="accent5"/>
            </a:effectRef>
            <a:fontRef idx="minor">
              <a:schemeClr val="tx1"/>
            </a:fontRef>
          </p:style>
        </p:cxnSp>
        <p:sp>
          <p:nvSpPr>
            <p:cNvPr id="20" name="Flowchart: Terminator 19">
              <a:extLst>
                <a:ext uri="{FF2B5EF4-FFF2-40B4-BE49-F238E27FC236}">
                  <a16:creationId xmlns:a16="http://schemas.microsoft.com/office/drawing/2014/main" id="{789E4EE4-D4FF-479A-832D-8CB1F847F5E3}"/>
                </a:ext>
              </a:extLst>
            </p:cNvPr>
            <p:cNvSpPr/>
            <p:nvPr/>
          </p:nvSpPr>
          <p:spPr bwMode="auto">
            <a:xfrm>
              <a:off x="9340519" y="3716345"/>
              <a:ext cx="794582" cy="403597"/>
            </a:xfrm>
            <a:prstGeom prst="flowChartTerminator">
              <a:avLst/>
            </a:prstGeom>
            <a:solidFill>
              <a:srgbClr val="C6C4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i="1" dirty="0">
                  <a:solidFill>
                    <a:schemeClr val="bg1"/>
                  </a:solidFill>
                </a:rPr>
                <a:t>ECU</a:t>
              </a:r>
              <a:endParaRPr lang="en-IN" i="1" dirty="0">
                <a:solidFill>
                  <a:schemeClr val="bg1"/>
                </a:solidFill>
              </a:endParaRPr>
            </a:p>
          </p:txBody>
        </p:sp>
        <p:cxnSp>
          <p:nvCxnSpPr>
            <p:cNvPr id="84" name="Straight Connector 83">
              <a:extLst>
                <a:ext uri="{FF2B5EF4-FFF2-40B4-BE49-F238E27FC236}">
                  <a16:creationId xmlns:a16="http://schemas.microsoft.com/office/drawing/2014/main" id="{E4241041-04BC-47D6-9B91-24C5ED1C173E}"/>
                </a:ext>
              </a:extLst>
            </p:cNvPr>
            <p:cNvCxnSpPr>
              <a:cxnSpLocks/>
            </p:cNvCxnSpPr>
            <p:nvPr/>
          </p:nvCxnSpPr>
          <p:spPr>
            <a:xfrm>
              <a:off x="9881954" y="4124689"/>
              <a:ext cx="0" cy="195224"/>
            </a:xfrm>
            <a:prstGeom prst="line">
              <a:avLst/>
            </a:prstGeom>
            <a:ln w="12700">
              <a:solidFill>
                <a:schemeClr val="tx1"/>
              </a:solidFill>
              <a:prstDash val="dash"/>
            </a:ln>
          </p:spPr>
          <p:style>
            <a:lnRef idx="1">
              <a:schemeClr val="accent5"/>
            </a:lnRef>
            <a:fillRef idx="0">
              <a:schemeClr val="accent5"/>
            </a:fillRef>
            <a:effectRef idx="0">
              <a:schemeClr val="accent5"/>
            </a:effectRef>
            <a:fontRef idx="minor">
              <a:schemeClr val="tx1"/>
            </a:fontRef>
          </p:style>
        </p:cxnSp>
        <p:cxnSp>
          <p:nvCxnSpPr>
            <p:cNvPr id="89" name="Straight Connector 88">
              <a:extLst>
                <a:ext uri="{FF2B5EF4-FFF2-40B4-BE49-F238E27FC236}">
                  <a16:creationId xmlns:a16="http://schemas.microsoft.com/office/drawing/2014/main" id="{1A996BAB-84E0-4444-B571-B315F4FE86D2}"/>
                </a:ext>
              </a:extLst>
            </p:cNvPr>
            <p:cNvCxnSpPr>
              <a:cxnSpLocks/>
            </p:cNvCxnSpPr>
            <p:nvPr/>
          </p:nvCxnSpPr>
          <p:spPr>
            <a:xfrm flipH="1" flipV="1">
              <a:off x="6096000" y="3874019"/>
              <a:ext cx="4" cy="2093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45D54A0-5D44-4DA5-8631-51181574A837}"/>
                </a:ext>
              </a:extLst>
            </p:cNvPr>
            <p:cNvCxnSpPr>
              <a:cxnSpLocks/>
              <a:stCxn id="22" idx="1"/>
            </p:cNvCxnSpPr>
            <p:nvPr/>
          </p:nvCxnSpPr>
          <p:spPr>
            <a:xfrm flipH="1" flipV="1">
              <a:off x="6096000" y="3874019"/>
              <a:ext cx="704035" cy="1"/>
            </a:xfrm>
            <a:prstGeom prst="line">
              <a:avLst/>
            </a:prstGeom>
            <a:ln w="12700">
              <a:solidFill>
                <a:schemeClr val="tx1"/>
              </a:solidFill>
              <a:prstDash val="dash"/>
            </a:ln>
          </p:spPr>
          <p:style>
            <a:lnRef idx="1">
              <a:schemeClr val="accent5"/>
            </a:lnRef>
            <a:fillRef idx="0">
              <a:schemeClr val="accent5"/>
            </a:fillRef>
            <a:effectRef idx="0">
              <a:schemeClr val="accent5"/>
            </a:effectRef>
            <a:fontRef idx="minor">
              <a:schemeClr val="tx1"/>
            </a:fontRef>
          </p:style>
        </p:cxnSp>
        <p:sp>
          <p:nvSpPr>
            <p:cNvPr id="96" name="Flowchart: Terminator 95">
              <a:extLst>
                <a:ext uri="{FF2B5EF4-FFF2-40B4-BE49-F238E27FC236}">
                  <a16:creationId xmlns:a16="http://schemas.microsoft.com/office/drawing/2014/main" id="{C40198AB-7876-4E07-A1CE-CAA966D5AC4F}"/>
                </a:ext>
              </a:extLst>
            </p:cNvPr>
            <p:cNvSpPr/>
            <p:nvPr/>
          </p:nvSpPr>
          <p:spPr bwMode="auto">
            <a:xfrm>
              <a:off x="5858530" y="4966209"/>
              <a:ext cx="569638" cy="307427"/>
            </a:xfrm>
            <a:prstGeom prst="flowChartTerminator">
              <a:avLst/>
            </a:prstGeom>
            <a:solidFill>
              <a:srgbClr val="C6C4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i="1" dirty="0">
                  <a:solidFill>
                    <a:schemeClr val="bg1"/>
                  </a:solidFill>
                </a:rPr>
                <a:t>ECU</a:t>
              </a:r>
              <a:endParaRPr lang="en-IN" sz="1200" i="1" dirty="0">
                <a:solidFill>
                  <a:schemeClr val="bg1"/>
                </a:solidFill>
              </a:endParaRPr>
            </a:p>
          </p:txBody>
        </p:sp>
        <p:sp>
          <p:nvSpPr>
            <p:cNvPr id="115" name="Flowchart: Connector 114">
              <a:extLst>
                <a:ext uri="{FF2B5EF4-FFF2-40B4-BE49-F238E27FC236}">
                  <a16:creationId xmlns:a16="http://schemas.microsoft.com/office/drawing/2014/main" id="{EB3A84CD-6E69-47A7-893F-71FE3543DD2B}"/>
                </a:ext>
              </a:extLst>
            </p:cNvPr>
            <p:cNvSpPr/>
            <p:nvPr/>
          </p:nvSpPr>
          <p:spPr bwMode="auto">
            <a:xfrm>
              <a:off x="2993923" y="4667866"/>
              <a:ext cx="1548580" cy="1553647"/>
            </a:xfrm>
            <a:prstGeom prst="flowChartConnector">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B1C1526C-C525-4C56-B48C-6825F536629A}"/>
                </a:ext>
              </a:extLst>
            </p:cNvPr>
            <p:cNvSpPr/>
            <p:nvPr/>
          </p:nvSpPr>
          <p:spPr bwMode="auto">
            <a:xfrm>
              <a:off x="3410383" y="5092298"/>
              <a:ext cx="723735" cy="725339"/>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6" name="Flowchart: Connector 115">
              <a:extLst>
                <a:ext uri="{FF2B5EF4-FFF2-40B4-BE49-F238E27FC236}">
                  <a16:creationId xmlns:a16="http://schemas.microsoft.com/office/drawing/2014/main" id="{545CC633-D533-46BA-A4FE-EF16DE30C88F}"/>
                </a:ext>
              </a:extLst>
            </p:cNvPr>
            <p:cNvSpPr/>
            <p:nvPr/>
          </p:nvSpPr>
          <p:spPr bwMode="auto">
            <a:xfrm>
              <a:off x="7546873" y="4654032"/>
              <a:ext cx="1548580" cy="1553647"/>
            </a:xfrm>
            <a:prstGeom prst="flowChartConnector">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7" name="Flowchart: Connector 116">
              <a:extLst>
                <a:ext uri="{FF2B5EF4-FFF2-40B4-BE49-F238E27FC236}">
                  <a16:creationId xmlns:a16="http://schemas.microsoft.com/office/drawing/2014/main" id="{1D21FA45-7552-4A4D-ADAF-5452B14A626B}"/>
                </a:ext>
              </a:extLst>
            </p:cNvPr>
            <p:cNvSpPr/>
            <p:nvPr/>
          </p:nvSpPr>
          <p:spPr bwMode="auto">
            <a:xfrm>
              <a:off x="7963333" y="5078464"/>
              <a:ext cx="723735" cy="725339"/>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9" name="Rectangle 118">
              <a:extLst>
                <a:ext uri="{FF2B5EF4-FFF2-40B4-BE49-F238E27FC236}">
                  <a16:creationId xmlns:a16="http://schemas.microsoft.com/office/drawing/2014/main" id="{B26E4224-9042-441E-976B-612932CA3F2F}"/>
                </a:ext>
              </a:extLst>
            </p:cNvPr>
            <p:cNvSpPr/>
            <p:nvPr/>
          </p:nvSpPr>
          <p:spPr bwMode="auto">
            <a:xfrm>
              <a:off x="4818341" y="5413596"/>
              <a:ext cx="2446059" cy="8225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IN"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913924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ogo">
            <a:hlinkClick r:id="" action="ppaction://media"/>
          </p:cNvPr>
          <p:cNvPicPr>
            <a:picLocks noChangeAspect="1"/>
          </p:cNvPicPr>
          <p:nvPr>
            <a:videoFile r:link="rId1"/>
            <p:extLst>
              <p:ext uri="{DAA4B4D4-6D71-4841-9C94-3DE7FCFB9230}">
                <p14:media xmlns:p14="http://schemas.microsoft.com/office/powerpoint/2010/main" r:embed="rId2">
                  <p14:trim st="615"/>
                </p14:media>
              </p:ext>
            </p:extLst>
          </p:nvPr>
        </p:nvPicPr>
        <p:blipFill>
          <a:blip r:embed="rId5"/>
          <a:stretch>
            <a:fillRect/>
          </a:stretch>
        </p:blipFill>
        <p:spPr>
          <a:xfrm>
            <a:off x="0" y="0"/>
            <a:ext cx="12192000" cy="68580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12191999" cy="6857999"/>
          </a:xfrm>
          <a:prstGeom prst="rect">
            <a:avLst/>
          </a:prstGeom>
        </p:spPr>
      </p:pic>
    </p:spTree>
    <p:extLst>
      <p:ext uri="{BB962C8B-B14F-4D97-AF65-F5344CB8AC3E}">
        <p14:creationId xmlns:p14="http://schemas.microsoft.com/office/powerpoint/2010/main" val="3840871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40" fill="hold"/>
                                        <p:tgtEl>
                                          <p:spTgt spid="4"/>
                                        </p:tgtEl>
                                      </p:cBhvr>
                                    </p:cmd>
                                  </p:childTnLst>
                                </p:cTn>
                              </p:par>
                            </p:childTnLst>
                          </p:cTn>
                        </p:par>
                        <p:par>
                          <p:cTn id="7" fill="hold">
                            <p:stCondLst>
                              <p:cond delay="444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e/e4/Matejska-Pout.JPG"/>
          <p:cNvPicPr>
            <a:picLocks noChangeAspect="1" noChangeArrowheads="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97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p:cNvSpPr/>
          <p:nvPr/>
        </p:nvSpPr>
        <p:spPr bwMode="auto">
          <a:xfrm>
            <a:off x="0" y="0"/>
            <a:ext cx="12200388" cy="6858000"/>
          </a:xfrm>
          <a:prstGeom prst="rect">
            <a:avLst/>
          </a:prstGeom>
          <a:solidFill>
            <a:srgbClr val="00000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9" name="TextBox 8"/>
          <p:cNvSpPr txBox="1"/>
          <p:nvPr/>
        </p:nvSpPr>
        <p:spPr>
          <a:xfrm>
            <a:off x="327949" y="245623"/>
            <a:ext cx="9417643" cy="692690"/>
          </a:xfrm>
          <a:prstGeom prst="rect">
            <a:avLst/>
          </a:prstGeom>
          <a:noFill/>
        </p:spPr>
        <p:txBody>
          <a:bodyPr wrap="square" rtlCol="0">
            <a:spAutoFit/>
          </a:bodyPr>
          <a:lstStyle/>
          <a:p>
            <a:pPr lvl="0" defTabSz="914377">
              <a:lnSpc>
                <a:spcPct val="110000"/>
              </a:lnSpc>
              <a:defRPr/>
            </a:pPr>
            <a:r>
              <a:rPr lang="en-US" sz="3733" kern="0" dirty="0">
                <a:solidFill>
                  <a:srgbClr val="FFFFFF"/>
                </a:solidFill>
                <a:latin typeface="Segoe UI Light"/>
                <a:cs typeface="Segoe UI Light"/>
              </a:rPr>
              <a:t>Scenarios</a:t>
            </a:r>
          </a:p>
        </p:txBody>
      </p:sp>
      <p:cxnSp>
        <p:nvCxnSpPr>
          <p:cNvPr id="10" name="Straight Connector 9"/>
          <p:cNvCxnSpPr/>
          <p:nvPr/>
        </p:nvCxnSpPr>
        <p:spPr>
          <a:xfrm>
            <a:off x="430314" y="93831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3DDAE62-67DA-C740-9974-957F20E4529E}"/>
              </a:ext>
            </a:extLst>
          </p:cNvPr>
          <p:cNvSpPr/>
          <p:nvPr/>
        </p:nvSpPr>
        <p:spPr>
          <a:xfrm>
            <a:off x="1752217" y="2184501"/>
            <a:ext cx="10090366" cy="923330"/>
          </a:xfrm>
          <a:prstGeom prst="rect">
            <a:avLst/>
          </a:prstGeom>
          <a:solidFill>
            <a:srgbClr val="000000"/>
          </a:solidFill>
        </p:spPr>
        <p:txBody>
          <a:bodyPr wrap="square" lIns="274320" tIns="274320" rIns="274320" bIns="274320" anchor="ctr">
            <a:spAutoFit/>
          </a:bodyPr>
          <a:lstStyle/>
          <a:p>
            <a:pPr lvl="0">
              <a:defRPr/>
            </a:pPr>
            <a:r>
              <a:rPr lang="en-US" sz="2400" kern="800" dirty="0">
                <a:solidFill>
                  <a:srgbClr val="FFC000"/>
                </a:solidFill>
                <a:cs typeface="Segoe UI Light"/>
                <a:sym typeface="Wingdings" panose="05000000000000000000" pitchFamily="2" charset="2"/>
              </a:rPr>
              <a:t>Smart Logistics</a:t>
            </a:r>
          </a:p>
        </p:txBody>
      </p:sp>
      <p:sp>
        <p:nvSpPr>
          <p:cNvPr id="13" name="Rectangle 12">
            <a:extLst>
              <a:ext uri="{FF2B5EF4-FFF2-40B4-BE49-F238E27FC236}">
                <a16:creationId xmlns:a16="http://schemas.microsoft.com/office/drawing/2014/main" id="{45834B67-1983-A547-BD02-B289AB3EE560}"/>
              </a:ext>
            </a:extLst>
          </p:cNvPr>
          <p:cNvSpPr/>
          <p:nvPr/>
        </p:nvSpPr>
        <p:spPr bwMode="auto">
          <a:xfrm>
            <a:off x="688464" y="2190567"/>
            <a:ext cx="759079" cy="822503"/>
          </a:xfrm>
          <a:prstGeom prst="rect">
            <a:avLst/>
          </a:prstGeom>
          <a:solidFill>
            <a:srgbClr val="0C84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latin typeface="Segoe UI"/>
                <a:ea typeface="Segoe UI" pitchFamily="34" charset="0"/>
                <a:cs typeface="Segoe UI" pitchFamily="34" charset="0"/>
              </a:rPr>
              <a:t>1</a:t>
            </a:r>
          </a:p>
        </p:txBody>
      </p:sp>
      <p:sp>
        <p:nvSpPr>
          <p:cNvPr id="14" name="Rectangle 13">
            <a:extLst>
              <a:ext uri="{FF2B5EF4-FFF2-40B4-BE49-F238E27FC236}">
                <a16:creationId xmlns:a16="http://schemas.microsoft.com/office/drawing/2014/main" id="{A921F417-DAD5-414B-B093-F058FFC33596}"/>
              </a:ext>
            </a:extLst>
          </p:cNvPr>
          <p:cNvSpPr/>
          <p:nvPr/>
        </p:nvSpPr>
        <p:spPr bwMode="auto">
          <a:xfrm>
            <a:off x="688464" y="3476289"/>
            <a:ext cx="759079" cy="833562"/>
          </a:xfrm>
          <a:prstGeom prst="rect">
            <a:avLst/>
          </a:prstGeom>
          <a:solidFill>
            <a:srgbClr val="0C84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cxnSp>
        <p:nvCxnSpPr>
          <p:cNvPr id="16" name="Straight Connector 15">
            <a:extLst>
              <a:ext uri="{FF2B5EF4-FFF2-40B4-BE49-F238E27FC236}">
                <a16:creationId xmlns:a16="http://schemas.microsoft.com/office/drawing/2014/main" id="{E7BAD86F-9398-EE44-9EF0-D0B26C5665E3}"/>
              </a:ext>
            </a:extLst>
          </p:cNvPr>
          <p:cNvCxnSpPr/>
          <p:nvPr/>
        </p:nvCxnSpPr>
        <p:spPr>
          <a:xfrm>
            <a:off x="688464" y="2190567"/>
            <a:ext cx="0" cy="822503"/>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770987-28E2-7E4F-9106-B92E102C34D0}"/>
              </a:ext>
            </a:extLst>
          </p:cNvPr>
          <p:cNvCxnSpPr/>
          <p:nvPr/>
        </p:nvCxnSpPr>
        <p:spPr>
          <a:xfrm>
            <a:off x="688464" y="3476287"/>
            <a:ext cx="0" cy="833564"/>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9DDDCFA-5372-504D-AD8D-CE8F54D4AFD2}"/>
              </a:ext>
            </a:extLst>
          </p:cNvPr>
          <p:cNvSpPr/>
          <p:nvPr/>
        </p:nvSpPr>
        <p:spPr>
          <a:xfrm>
            <a:off x="1752217" y="3476976"/>
            <a:ext cx="10090366" cy="923330"/>
          </a:xfrm>
          <a:prstGeom prst="rect">
            <a:avLst/>
          </a:prstGeom>
          <a:solidFill>
            <a:srgbClr val="000000"/>
          </a:solidFill>
        </p:spPr>
        <p:txBody>
          <a:bodyPr wrap="square" lIns="274320" tIns="274320" rIns="274320" bIns="274320" anchor="ctr">
            <a:spAutoFit/>
          </a:bodyPr>
          <a:lstStyle/>
          <a:p>
            <a:pPr lvl="0">
              <a:defRPr/>
            </a:pPr>
            <a:r>
              <a:rPr lang="en-US" sz="2400" kern="800" dirty="0">
                <a:solidFill>
                  <a:srgbClr val="FFC000"/>
                </a:solidFill>
                <a:cs typeface="Segoe UI Light"/>
                <a:sym typeface="Wingdings" panose="05000000000000000000" pitchFamily="2" charset="2"/>
              </a:rPr>
              <a:t>Amusement Parks</a:t>
            </a:r>
          </a:p>
        </p:txBody>
      </p:sp>
      <p:sp>
        <p:nvSpPr>
          <p:cNvPr id="20" name="Rectangle 19">
            <a:extLst>
              <a:ext uri="{FF2B5EF4-FFF2-40B4-BE49-F238E27FC236}">
                <a16:creationId xmlns:a16="http://schemas.microsoft.com/office/drawing/2014/main" id="{CD9E40CB-94C3-4A4F-B6A2-997997F4F225}"/>
              </a:ext>
            </a:extLst>
          </p:cNvPr>
          <p:cNvSpPr/>
          <p:nvPr/>
        </p:nvSpPr>
        <p:spPr>
          <a:xfrm>
            <a:off x="1752217" y="4757167"/>
            <a:ext cx="10090366" cy="849463"/>
          </a:xfrm>
          <a:prstGeom prst="rect">
            <a:avLst/>
          </a:prstGeom>
          <a:solidFill>
            <a:srgbClr val="000000"/>
          </a:solidFill>
        </p:spPr>
        <p:txBody>
          <a:bodyPr wrap="square" lIns="274320" tIns="274320" rIns="274320" bIns="274320" anchor="ctr">
            <a:spAutoFit/>
          </a:bodyPr>
          <a:lstStyle/>
          <a:p>
            <a:pPr>
              <a:lnSpc>
                <a:spcPct val="80000"/>
              </a:lnSpc>
            </a:pPr>
            <a:r>
              <a:rPr lang="en-US" sz="2400" dirty="0">
                <a:solidFill>
                  <a:srgbClr val="FFC000"/>
                </a:solidFill>
              </a:rPr>
              <a:t>Cargo Movement</a:t>
            </a:r>
          </a:p>
        </p:txBody>
      </p:sp>
      <p:sp>
        <p:nvSpPr>
          <p:cNvPr id="21" name="Rectangle 20">
            <a:extLst>
              <a:ext uri="{FF2B5EF4-FFF2-40B4-BE49-F238E27FC236}">
                <a16:creationId xmlns:a16="http://schemas.microsoft.com/office/drawing/2014/main" id="{5D163ABC-870F-6148-88CD-3EFB0A8BE285}"/>
              </a:ext>
            </a:extLst>
          </p:cNvPr>
          <p:cNvSpPr/>
          <p:nvPr/>
        </p:nvSpPr>
        <p:spPr bwMode="auto">
          <a:xfrm>
            <a:off x="688464" y="4773068"/>
            <a:ext cx="759079" cy="833562"/>
          </a:xfrm>
          <a:prstGeom prst="rect">
            <a:avLst/>
          </a:prstGeom>
          <a:solidFill>
            <a:srgbClr val="0C84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latin typeface="Segoe UI"/>
                <a:ea typeface="Segoe UI" pitchFamily="34" charset="0"/>
                <a:cs typeface="Segoe UI" pitchFamily="34" charset="0"/>
              </a:rPr>
              <a:t>3</a:t>
            </a:r>
          </a:p>
        </p:txBody>
      </p:sp>
      <p:cxnSp>
        <p:nvCxnSpPr>
          <p:cNvPr id="22" name="Straight Connector 21">
            <a:extLst>
              <a:ext uri="{FF2B5EF4-FFF2-40B4-BE49-F238E27FC236}">
                <a16:creationId xmlns:a16="http://schemas.microsoft.com/office/drawing/2014/main" id="{A4BC9373-9A39-7B41-8959-A81DB9C5FD93}"/>
              </a:ext>
            </a:extLst>
          </p:cNvPr>
          <p:cNvCxnSpPr/>
          <p:nvPr/>
        </p:nvCxnSpPr>
        <p:spPr>
          <a:xfrm>
            <a:off x="688464" y="4773066"/>
            <a:ext cx="0" cy="833564"/>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6557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grayscl/>
            <a:extLst>
              <a:ext uri="{28A0092B-C50C-407E-A947-70E740481C1C}">
                <a14:useLocalDpi xmlns:a14="http://schemas.microsoft.com/office/drawing/2010/main" val="0"/>
              </a:ext>
            </a:extLst>
          </a:blip>
          <a:srcRect t="11628" b="3834"/>
          <a:stretch/>
        </p:blipFill>
        <p:spPr>
          <a:xfrm>
            <a:off x="0" y="0"/>
            <a:ext cx="12214129" cy="6858000"/>
          </a:xfrm>
          <a:prstGeom prst="rect">
            <a:avLst/>
          </a:prstGeom>
        </p:spPr>
      </p:pic>
      <p:sp>
        <p:nvSpPr>
          <p:cNvPr id="70" name="Rectangle 69"/>
          <p:cNvSpPr/>
          <p:nvPr/>
        </p:nvSpPr>
        <p:spPr bwMode="auto">
          <a:xfrm>
            <a:off x="0" y="0"/>
            <a:ext cx="12192000"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534077" y="273142"/>
            <a:ext cx="6675615" cy="724237"/>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kumimoji="0" lang="en-US" sz="3733" b="0" i="0" u="none" strike="noStrike" kern="0" cap="none" spc="0" normalizeH="0" baseline="0" noProof="0" dirty="0">
                <a:ln>
                  <a:noFill/>
                </a:ln>
                <a:solidFill>
                  <a:srgbClr val="FFFFFF"/>
                </a:solidFill>
                <a:effectLst/>
                <a:uLnTx/>
                <a:uFillTx/>
                <a:latin typeface="Segoe UI Light"/>
                <a:ea typeface="+mn-ea"/>
                <a:cs typeface="Segoe UI Light"/>
              </a:rPr>
              <a:t>The Scenario: SMART LOGISTICS</a:t>
            </a:r>
          </a:p>
        </p:txBody>
      </p:sp>
      <p:cxnSp>
        <p:nvCxnSpPr>
          <p:cNvPr id="26" name="Straight Connector 25"/>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68400" y="4460191"/>
            <a:ext cx="2890029" cy="904863"/>
          </a:xfrm>
          <a:prstGeom prst="rect">
            <a:avLst/>
          </a:prstGeom>
          <a:noFill/>
        </p:spPr>
        <p:txBody>
          <a:bodyPr wrap="square" lIns="182880" tIns="146304" rIns="182880" bIns="146304" rtlCol="0">
            <a:spAutoFit/>
          </a:bodyPr>
          <a:lstStyle/>
          <a:p>
            <a:pPr lvl="0" algn="ctr">
              <a:lnSpc>
                <a:spcPct val="110000"/>
              </a:lnSpc>
              <a:defRPr/>
            </a:pPr>
            <a:r>
              <a:rPr lang="en-US" dirty="0">
                <a:solidFill>
                  <a:srgbClr val="FFFFFF"/>
                </a:solidFill>
                <a:latin typeface="Segoe UI Light"/>
              </a:rPr>
              <a:t>Cargo movement </a:t>
            </a:r>
          </a:p>
          <a:p>
            <a:pPr lvl="0" algn="ctr">
              <a:lnSpc>
                <a:spcPct val="110000"/>
              </a:lnSpc>
              <a:defRPr/>
            </a:pPr>
            <a:r>
              <a:rPr lang="en-US" dirty="0">
                <a:solidFill>
                  <a:srgbClr val="FFFFFF"/>
                </a:solidFill>
                <a:latin typeface="Segoe UI Light"/>
              </a:rPr>
              <a:t>and monitoring</a:t>
            </a:r>
          </a:p>
        </p:txBody>
      </p:sp>
      <p:sp>
        <p:nvSpPr>
          <p:cNvPr id="56" name="TextBox 55"/>
          <p:cNvSpPr txBox="1"/>
          <p:nvPr/>
        </p:nvSpPr>
        <p:spPr>
          <a:xfrm>
            <a:off x="4650300" y="4460191"/>
            <a:ext cx="3003550" cy="904863"/>
          </a:xfrm>
          <a:prstGeom prst="rect">
            <a:avLst/>
          </a:prstGeom>
          <a:noFill/>
        </p:spPr>
        <p:txBody>
          <a:bodyPr wrap="square" lIns="182880" tIns="146304" rIns="182880" bIns="146304" rtlCol="0">
            <a:spAutoFit/>
          </a:bodyPr>
          <a:lstStyle/>
          <a:p>
            <a:pPr lvl="0" algn="ctr">
              <a:lnSpc>
                <a:spcPct val="110000"/>
              </a:lnSpc>
              <a:defRPr/>
            </a:pPr>
            <a:r>
              <a:rPr lang="en-US" dirty="0">
                <a:solidFill>
                  <a:srgbClr val="FFFFFF"/>
                </a:solidFill>
                <a:latin typeface="Segoe UI Light"/>
              </a:rPr>
              <a:t>Fleet management and vehicle telematics</a:t>
            </a:r>
          </a:p>
        </p:txBody>
      </p:sp>
      <p:sp>
        <p:nvSpPr>
          <p:cNvPr id="94" name="TextBox 93"/>
          <p:cNvSpPr txBox="1"/>
          <p:nvPr/>
        </p:nvSpPr>
        <p:spPr>
          <a:xfrm>
            <a:off x="8245722" y="4460191"/>
            <a:ext cx="2848998" cy="904863"/>
          </a:xfrm>
          <a:prstGeom prst="rect">
            <a:avLst/>
          </a:prstGeom>
          <a:noFill/>
        </p:spPr>
        <p:txBody>
          <a:bodyPr wrap="square" lIns="182880" tIns="146304" rIns="182880" bIns="146304" rtlCol="0">
            <a:spAutoFit/>
          </a:bodyPr>
          <a:lstStyle/>
          <a:p>
            <a:pPr lvl="0" algn="ctr">
              <a:lnSpc>
                <a:spcPct val="110000"/>
              </a:lnSpc>
              <a:defRPr/>
            </a:pPr>
            <a:r>
              <a:rPr lang="en-US" dirty="0">
                <a:solidFill>
                  <a:srgbClr val="FFFFFF"/>
                </a:solidFill>
                <a:latin typeface="Segoe UI Light"/>
              </a:rPr>
              <a:t>Predictive maintenance and safety </a:t>
            </a:r>
          </a:p>
        </p:txBody>
      </p:sp>
      <p:cxnSp>
        <p:nvCxnSpPr>
          <p:cNvPr id="100" name="Straight Connector 99"/>
          <p:cNvCxnSpPr/>
          <p:nvPr/>
        </p:nvCxnSpPr>
        <p:spPr>
          <a:xfrm>
            <a:off x="11620605" y="2937014"/>
            <a:ext cx="0" cy="2550160"/>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23796" y="2937014"/>
            <a:ext cx="0" cy="2550160"/>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3" name="Oval 2"/>
          <p:cNvSpPr/>
          <p:nvPr/>
        </p:nvSpPr>
        <p:spPr>
          <a:xfrm>
            <a:off x="1940560" y="3091180"/>
            <a:ext cx="1171575" cy="1171575"/>
          </a:xfrm>
          <a:prstGeom prst="ellipse">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20" name="Oval 19"/>
          <p:cNvSpPr/>
          <p:nvPr/>
        </p:nvSpPr>
        <p:spPr>
          <a:xfrm>
            <a:off x="5575618" y="3091180"/>
            <a:ext cx="1171575" cy="1171575"/>
          </a:xfrm>
          <a:prstGeom prst="ellipse">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21" name="Oval 20"/>
          <p:cNvSpPr/>
          <p:nvPr/>
        </p:nvSpPr>
        <p:spPr>
          <a:xfrm>
            <a:off x="9210675" y="3091180"/>
            <a:ext cx="1171575" cy="1171575"/>
          </a:xfrm>
          <a:prstGeom prst="ellipse">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0" y="3253740"/>
            <a:ext cx="876300" cy="8763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8210" y="3349624"/>
            <a:ext cx="847725" cy="84772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7510" y="3168649"/>
            <a:ext cx="1038225" cy="1038225"/>
          </a:xfrm>
          <a:prstGeom prst="rect">
            <a:avLst/>
          </a:prstGeom>
        </p:spPr>
      </p:pic>
    </p:spTree>
    <p:extLst>
      <p:ext uri="{BB962C8B-B14F-4D97-AF65-F5344CB8AC3E}">
        <p14:creationId xmlns:p14="http://schemas.microsoft.com/office/powerpoint/2010/main" val="36011695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6" name="Picture 5">
            <a:extLst>
              <a:ext uri="{FF2B5EF4-FFF2-40B4-BE49-F238E27FC236}">
                <a16:creationId xmlns:a16="http://schemas.microsoft.com/office/drawing/2014/main" id="{5BEBD7A2-814A-7040-9A9A-E5A201F1BE8D}"/>
              </a:ext>
            </a:extLst>
          </p:cNvPr>
          <p:cNvPicPr>
            <a:picLocks noChangeAspect="1"/>
          </p:cNvPicPr>
          <p:nvPr/>
        </p:nvPicPr>
        <p:blipFill rotWithShape="1">
          <a:blip r:embed="rId3"/>
          <a:srcRect t="1" b="16648"/>
          <a:stretch/>
        </p:blipFill>
        <p:spPr>
          <a:xfrm>
            <a:off x="0" y="0"/>
            <a:ext cx="12192000" cy="6858000"/>
          </a:xfrm>
          <a:prstGeom prst="rect">
            <a:avLst/>
          </a:prstGeom>
        </p:spPr>
      </p:pic>
      <p:sp>
        <p:nvSpPr>
          <p:cNvPr id="8" name="Rectangle 7">
            <a:extLst>
              <a:ext uri="{FF2B5EF4-FFF2-40B4-BE49-F238E27FC236}">
                <a16:creationId xmlns:a16="http://schemas.microsoft.com/office/drawing/2014/main" id="{BF324F74-C71C-2C4C-BFC5-E47A15828DF2}"/>
              </a:ext>
            </a:extLst>
          </p:cNvPr>
          <p:cNvSpPr/>
          <p:nvPr/>
        </p:nvSpPr>
        <p:spPr bwMode="auto">
          <a:xfrm>
            <a:off x="0" y="0"/>
            <a:ext cx="12192000"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1">
            <a:extLst>
              <a:ext uri="{FF2B5EF4-FFF2-40B4-BE49-F238E27FC236}">
                <a16:creationId xmlns:a16="http://schemas.microsoft.com/office/drawing/2014/main" id="{471EAE34-CDFB-1448-AC9A-18731C41F123}"/>
              </a:ext>
            </a:extLst>
          </p:cNvPr>
          <p:cNvSpPr txBox="1">
            <a:spLocks/>
          </p:cNvSpPr>
          <p:nvPr/>
        </p:nvSpPr>
        <p:spPr>
          <a:xfrm>
            <a:off x="457200" y="2327275"/>
            <a:ext cx="11150600" cy="20002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defTabSz="914400">
              <a:lnSpc>
                <a:spcPct val="90000"/>
              </a:lnSpc>
              <a:buFont typeface="Arial"/>
              <a:buNone/>
            </a:pPr>
            <a:r>
              <a:rPr lang="en-US" sz="8000" kern="800" dirty="0">
                <a:solidFill>
                  <a:schemeClr val="tx1"/>
                </a:solidFill>
              </a:rPr>
              <a:t>What’s “IOT”</a:t>
            </a:r>
          </a:p>
        </p:txBody>
      </p:sp>
    </p:spTree>
    <p:extLst>
      <p:ext uri="{BB962C8B-B14F-4D97-AF65-F5344CB8AC3E}">
        <p14:creationId xmlns:p14="http://schemas.microsoft.com/office/powerpoint/2010/main" val="934665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123" b="10389"/>
          <a:stretch/>
        </p:blipFill>
        <p:spPr>
          <a:xfrm>
            <a:off x="0" y="0"/>
            <a:ext cx="12223664" cy="6858000"/>
          </a:xfrm>
          <a:prstGeom prst="rect">
            <a:avLst/>
          </a:prstGeom>
        </p:spPr>
      </p:pic>
      <p:sp>
        <p:nvSpPr>
          <p:cNvPr id="70" name="Rectangle 69"/>
          <p:cNvSpPr/>
          <p:nvPr/>
        </p:nvSpPr>
        <p:spPr bwMode="auto">
          <a:xfrm>
            <a:off x="0" y="0"/>
            <a:ext cx="12192000" cy="6858000"/>
          </a:xfrm>
          <a:prstGeom prst="rect">
            <a:avLst/>
          </a:prstGeom>
          <a:solidFill>
            <a:srgbClr val="00000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534077" y="273142"/>
            <a:ext cx="6675615" cy="1062791"/>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lang="en-US" sz="3733" kern="0" dirty="0">
                <a:solidFill>
                  <a:srgbClr val="FFFFFF"/>
                </a:solidFill>
                <a:latin typeface="Segoe UI Light"/>
                <a:cs typeface="Segoe UI Light"/>
              </a:rPr>
              <a:t>Sharron Warren</a:t>
            </a:r>
          </a:p>
          <a:p>
            <a:pPr marL="0" marR="0" lvl="0" indent="0" algn="l" defTabSz="914377" rtl="0" eaLnBrk="1" fontAlgn="auto" latinLnBrk="0" hangingPunct="1">
              <a:lnSpc>
                <a:spcPct val="11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Segoe UI Light"/>
              </a:rPr>
              <a:t>Store</a:t>
            </a:r>
            <a:r>
              <a:rPr kumimoji="0" lang="en-US" sz="2000" b="1" i="0" u="none" strike="noStrike" kern="0" cap="none" spc="0" normalizeH="0" noProof="0" dirty="0">
                <a:ln>
                  <a:noFill/>
                </a:ln>
                <a:solidFill>
                  <a:srgbClr val="FFFFFF"/>
                </a:solidFill>
                <a:effectLst/>
                <a:uLnTx/>
                <a:uFillTx/>
                <a:latin typeface="Segoe UI Light"/>
                <a:ea typeface="+mn-ea"/>
                <a:cs typeface="Segoe UI Light"/>
              </a:rPr>
              <a:t> Manager</a:t>
            </a:r>
            <a:endParaRPr kumimoji="0" lang="en-US" b="1" i="0" u="none" strike="noStrike" kern="0" cap="none" spc="0" normalizeH="0" baseline="0" noProof="0" dirty="0">
              <a:ln>
                <a:noFill/>
              </a:ln>
              <a:solidFill>
                <a:srgbClr val="FFFFFF"/>
              </a:solidFill>
              <a:effectLst/>
              <a:uLnTx/>
              <a:uFillTx/>
              <a:latin typeface="Segoe UI Light"/>
              <a:ea typeface="+mn-ea"/>
              <a:cs typeface="Segoe UI Light"/>
            </a:endParaRPr>
          </a:p>
        </p:txBody>
      </p:sp>
      <p:cxnSp>
        <p:nvCxnSpPr>
          <p:cNvPr id="26" name="Straight Connector 25"/>
          <p:cNvCxnSpPr/>
          <p:nvPr/>
        </p:nvCxnSpPr>
        <p:spPr>
          <a:xfrm>
            <a:off x="628434" y="141075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16" name="Hexagon 15"/>
          <p:cNvSpPr/>
          <p:nvPr/>
        </p:nvSpPr>
        <p:spPr>
          <a:xfrm rot="1800000">
            <a:off x="4129100" y="3717948"/>
            <a:ext cx="3630803" cy="3119980"/>
          </a:xfrm>
          <a:prstGeom prst="hexagon">
            <a:avLst>
              <a:gd name="adj" fmla="val 28550"/>
              <a:gd name="vf" fmla="val 115470"/>
            </a:avLst>
          </a:prstGeom>
          <a:solidFill>
            <a:schemeClr val="accent2">
              <a:lumMod val="75000"/>
            </a:schemeClr>
          </a:solidFill>
          <a:ln>
            <a:noFill/>
          </a:ln>
          <a:effectLst>
            <a:outerShdw blurRad="508000" dist="330200" dir="264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prstClr val="white">
                  <a:lumMod val="50000"/>
                </a:prstClr>
              </a:solidFill>
              <a:latin typeface="Segoe UI Light" panose="020B0502040204020203" pitchFamily="34" charset="0"/>
              <a:cs typeface="Segoe UI Light" panose="020B0502040204020203" pitchFamily="34" charset="0"/>
            </a:endParaRPr>
          </a:p>
        </p:txBody>
      </p:sp>
      <p:sp>
        <p:nvSpPr>
          <p:cNvPr id="17" name="TextBox 16"/>
          <p:cNvSpPr txBox="1"/>
          <p:nvPr/>
        </p:nvSpPr>
        <p:spPr>
          <a:xfrm>
            <a:off x="4569430" y="4475996"/>
            <a:ext cx="2768920" cy="1600438"/>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Looking after aucovei vehicles health</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Identifying the right vehicle for fastest delivery</a:t>
            </a:r>
          </a:p>
          <a:p>
            <a:pPr marL="285750" lvl="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Set delivery points</a:t>
            </a:r>
            <a:endParaRPr lang="en-US" sz="600" b="1" dirty="0">
              <a:solidFill>
                <a:prstClr val="white"/>
              </a:solidFill>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41934"/>
          <a:stretch/>
        </p:blipFill>
        <p:spPr>
          <a:xfrm>
            <a:off x="6891310" y="741271"/>
            <a:ext cx="6338110" cy="6139879"/>
          </a:xfrm>
          <a:prstGeom prst="rect">
            <a:avLst/>
          </a:prstGeom>
        </p:spPr>
      </p:pic>
    </p:spTree>
    <p:extLst>
      <p:ext uri="{BB962C8B-B14F-4D97-AF65-F5344CB8AC3E}">
        <p14:creationId xmlns:p14="http://schemas.microsoft.com/office/powerpoint/2010/main" val="23556865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123" b="10389"/>
          <a:stretch/>
        </p:blipFill>
        <p:spPr>
          <a:xfrm>
            <a:off x="0" y="0"/>
            <a:ext cx="12223664" cy="6858000"/>
          </a:xfrm>
          <a:prstGeom prst="rect">
            <a:avLst/>
          </a:prstGeom>
        </p:spPr>
      </p:pic>
      <p:sp>
        <p:nvSpPr>
          <p:cNvPr id="70" name="Rectangle 69"/>
          <p:cNvSpPr/>
          <p:nvPr/>
        </p:nvSpPr>
        <p:spPr bwMode="auto">
          <a:xfrm>
            <a:off x="0" y="0"/>
            <a:ext cx="12192000" cy="6858000"/>
          </a:xfrm>
          <a:prstGeom prst="rect">
            <a:avLst/>
          </a:prstGeom>
          <a:solidFill>
            <a:schemeClr val="tx1">
              <a:lumMod val="65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70946" y="0"/>
            <a:ext cx="3637037" cy="6044498"/>
          </a:xfrm>
          <a:prstGeom prst="rect">
            <a:avLst/>
          </a:prstGeom>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b="8665"/>
          <a:stretch/>
        </p:blipFill>
        <p:spPr>
          <a:xfrm>
            <a:off x="3500990" y="690815"/>
            <a:ext cx="2780095" cy="4514127"/>
          </a:xfrm>
          <a:prstGeom prst="rect">
            <a:avLst/>
          </a:prstGeom>
        </p:spPr>
      </p:pic>
      <p:grpSp>
        <p:nvGrpSpPr>
          <p:cNvPr id="33" name="Group 32"/>
          <p:cNvGrpSpPr/>
          <p:nvPr/>
        </p:nvGrpSpPr>
        <p:grpSpPr>
          <a:xfrm>
            <a:off x="3497859" y="685747"/>
            <a:ext cx="3434039" cy="1069424"/>
            <a:chOff x="7581900" y="4569762"/>
            <a:chExt cx="4239987" cy="1320410"/>
          </a:xfrm>
        </p:grpSpPr>
        <p:sp>
          <p:nvSpPr>
            <p:cNvPr id="34" name="Rectangle 33"/>
            <p:cNvSpPr/>
            <p:nvPr/>
          </p:nvSpPr>
          <p:spPr bwMode="auto">
            <a:xfrm>
              <a:off x="7581900" y="4569762"/>
              <a:ext cx="3395110" cy="1320410"/>
            </a:xfrm>
            <a:prstGeom prst="rect">
              <a:avLst/>
            </a:prstGeom>
            <a:solidFill>
              <a:srgbClr val="1AA79C"/>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TextBox 34"/>
            <p:cNvSpPr txBox="1"/>
            <p:nvPr/>
          </p:nvSpPr>
          <p:spPr>
            <a:xfrm>
              <a:off x="8266950" y="4638420"/>
              <a:ext cx="3554937" cy="4180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cs typeface="Segoe UI" panose="020B0502040204020203" pitchFamily="34" charset="0"/>
                </a:rPr>
                <a:t>Next Delivery </a:t>
              </a:r>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7568" y="4754433"/>
              <a:ext cx="455850" cy="455850"/>
            </a:xfrm>
            <a:prstGeom prst="rect">
              <a:avLst/>
            </a:prstGeom>
          </p:spPr>
        </p:pic>
        <p:sp>
          <p:nvSpPr>
            <p:cNvPr id="37" name="Rectangle 36"/>
            <p:cNvSpPr/>
            <p:nvPr/>
          </p:nvSpPr>
          <p:spPr>
            <a:xfrm>
              <a:off x="8270241" y="4967315"/>
              <a:ext cx="1789610" cy="26600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lumMod val="95000"/>
                    </a:prstClr>
                  </a:solidFill>
                  <a:effectLst/>
                  <a:uLnTx/>
                  <a:uFillTx/>
                  <a:cs typeface="Segoe UI" panose="020B0502040204020203" pitchFamily="34" charset="0"/>
                </a:rPr>
                <a:t>2:30 PM – Schedule aucovei</a:t>
              </a:r>
            </a:p>
          </p:txBody>
        </p:sp>
        <p:sp>
          <p:nvSpPr>
            <p:cNvPr id="38" name="Rectangle 37"/>
            <p:cNvSpPr/>
            <p:nvPr/>
          </p:nvSpPr>
          <p:spPr bwMode="auto">
            <a:xfrm>
              <a:off x="8401773" y="5571890"/>
              <a:ext cx="1190308" cy="271208"/>
            </a:xfrm>
            <a:prstGeom prst="rect">
              <a:avLst/>
            </a:prstGeom>
            <a:solidFill>
              <a:sysClr val="windowText" lastClr="000000">
                <a:lumMod val="65000"/>
                <a:lumOff val="3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ts val="8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Snooze</a:t>
              </a:r>
            </a:p>
          </p:txBody>
        </p:sp>
        <p:sp>
          <p:nvSpPr>
            <p:cNvPr id="39" name="Rectangle 38"/>
            <p:cNvSpPr/>
            <p:nvPr/>
          </p:nvSpPr>
          <p:spPr bwMode="auto">
            <a:xfrm>
              <a:off x="9699584" y="5578162"/>
              <a:ext cx="1190308" cy="277478"/>
            </a:xfrm>
            <a:prstGeom prst="rect">
              <a:avLst/>
            </a:prstGeom>
            <a:solidFill>
              <a:sysClr val="windowText" lastClr="000000">
                <a:lumMod val="65000"/>
                <a:lumOff val="3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ts val="8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Dismiss</a:t>
              </a:r>
            </a:p>
          </p:txBody>
        </p:sp>
        <p:grpSp>
          <p:nvGrpSpPr>
            <p:cNvPr id="40" name="Group 39"/>
            <p:cNvGrpSpPr/>
            <p:nvPr/>
          </p:nvGrpSpPr>
          <p:grpSpPr>
            <a:xfrm>
              <a:off x="8376683" y="4690722"/>
              <a:ext cx="2690687" cy="945639"/>
              <a:chOff x="8389383" y="4792322"/>
              <a:chExt cx="2690687" cy="945639"/>
            </a:xfrm>
          </p:grpSpPr>
          <p:sp>
            <p:nvSpPr>
              <p:cNvPr id="41" name="Rectangle 40"/>
              <p:cNvSpPr/>
              <p:nvPr/>
            </p:nvSpPr>
            <p:spPr bwMode="auto">
              <a:xfrm>
                <a:off x="8389383" y="5323410"/>
                <a:ext cx="2493701" cy="257495"/>
              </a:xfrm>
              <a:prstGeom prst="rect">
                <a:avLst/>
              </a:prstGeom>
              <a:solidFill>
                <a:srgbClr val="5B9BD5">
                  <a:lumMod val="40000"/>
                  <a:lumOff val="60000"/>
                  <a:alpha val="21176"/>
                </a:srgbClr>
              </a:solidFill>
              <a:ln w="6350" cap="flat" cmpd="sng" algn="ctr">
                <a:solidFill>
                  <a:sysClr val="window" lastClr="FFFFFF">
                    <a:lumMod val="85000"/>
                  </a:sys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ts val="8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rPr>
                  <a:t>15 minutes</a:t>
                </a:r>
              </a:p>
            </p:txBody>
          </p:sp>
          <p:sp>
            <p:nvSpPr>
              <p:cNvPr id="42" name="TextBox 41"/>
              <p:cNvSpPr txBox="1"/>
              <p:nvPr/>
            </p:nvSpPr>
            <p:spPr>
              <a:xfrm rot="16200000">
                <a:off x="10253841" y="4911733"/>
                <a:ext cx="945639" cy="70681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gency FB" panose="020B0503020202020204" pitchFamily="34" charset="0"/>
                  </a:rPr>
                  <a:t>&lt;</a:t>
                </a:r>
              </a:p>
            </p:txBody>
          </p:sp>
        </p:grpSp>
      </p:grpSp>
      <p:pic>
        <p:nvPicPr>
          <p:cNvPr id="43" name="Picture 42"/>
          <p:cNvPicPr>
            <a:picLocks noChangeAspect="1"/>
          </p:cNvPicPr>
          <p:nvPr/>
        </p:nvPicPr>
        <p:blipFill rotWithShape="1">
          <a:blip r:embed="rId5" cstate="print">
            <a:extLst>
              <a:ext uri="{28A0092B-C50C-407E-A947-70E740481C1C}">
                <a14:useLocalDpi xmlns:a14="http://schemas.microsoft.com/office/drawing/2010/main"/>
              </a:ext>
            </a:extLst>
          </a:blip>
          <a:srcRect b="88066"/>
          <a:stretch/>
        </p:blipFill>
        <p:spPr>
          <a:xfrm>
            <a:off x="3070946" y="0"/>
            <a:ext cx="3637037" cy="721360"/>
          </a:xfrm>
          <a:prstGeom prst="rect">
            <a:avLst/>
          </a:prstGeom>
        </p:spPr>
      </p:pic>
      <p:sp>
        <p:nvSpPr>
          <p:cNvPr id="3" name="Rectangle 2"/>
          <p:cNvSpPr/>
          <p:nvPr/>
        </p:nvSpPr>
        <p:spPr>
          <a:xfrm>
            <a:off x="3281680" y="0"/>
            <a:ext cx="3169920" cy="172720"/>
          </a:xfrm>
          <a:prstGeom prst="rect">
            <a:avLst/>
          </a:prstGeom>
          <a:solidFill>
            <a:srgbClr val="B1B1B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21" name="Picture 20" descr="Han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2000" y="2399799"/>
            <a:ext cx="3444441" cy="7913605"/>
          </a:xfrm>
          <a:prstGeom prst="rect">
            <a:avLst/>
          </a:prstGeom>
          <a:noFill/>
          <a:ln>
            <a:noFill/>
          </a:ln>
        </p:spPr>
      </p:pic>
      <p:sp>
        <p:nvSpPr>
          <p:cNvPr id="11" name="Rectangle 10"/>
          <p:cNvSpPr/>
          <p:nvPr/>
        </p:nvSpPr>
        <p:spPr>
          <a:xfrm>
            <a:off x="0" y="5974080"/>
            <a:ext cx="12192000" cy="883920"/>
          </a:xfrm>
          <a:prstGeom prst="rect">
            <a:avLst/>
          </a:prstGeom>
          <a:solidFill>
            <a:schemeClr val="bg1">
              <a:lumMod val="95000"/>
              <a:lumOff val="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2" name="Rectangle 11"/>
          <p:cNvSpPr/>
          <p:nvPr/>
        </p:nvSpPr>
        <p:spPr>
          <a:xfrm>
            <a:off x="0" y="5974080"/>
            <a:ext cx="3333750" cy="883920"/>
          </a:xfrm>
          <a:prstGeom prst="rect">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3" name="TextBox 12"/>
          <p:cNvSpPr txBox="1"/>
          <p:nvPr/>
        </p:nvSpPr>
        <p:spPr>
          <a:xfrm>
            <a:off x="860948" y="6027003"/>
            <a:ext cx="3378991" cy="830997"/>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Sharron Warren</a:t>
            </a:r>
          </a:p>
          <a:p>
            <a:r>
              <a:rPr lang="en-US" sz="1600" b="1" dirty="0">
                <a:solidFill>
                  <a:prstClr val="white"/>
                </a:solidFill>
                <a:latin typeface="Segoe UI Light" panose="020B0502040204020203" pitchFamily="34" charset="0"/>
                <a:cs typeface="Segoe UI Light" panose="020B0502040204020203" pitchFamily="34" charset="0"/>
              </a:rPr>
              <a:t>Store Manager</a:t>
            </a:r>
            <a:r>
              <a:rPr lang="en-US" sz="1600" dirty="0">
                <a:solidFill>
                  <a:prstClr val="white"/>
                </a:solidFill>
                <a:latin typeface="Segoe UI Light" panose="020B0502040204020203" pitchFamily="34" charset="0"/>
                <a:cs typeface="Segoe UI Light" panose="020B0502040204020203" pitchFamily="34" charset="0"/>
              </a:rPr>
              <a:t> </a:t>
            </a:r>
          </a:p>
          <a:p>
            <a:endParaRPr lang="en-US" sz="800" b="1" dirty="0">
              <a:solidFill>
                <a:prstClr val="white"/>
              </a:solidFill>
              <a:latin typeface="Segoe UI" panose="020B0502040204020203" pitchFamily="34" charset="0"/>
              <a:cs typeface="Segoe UI" panose="020B0502040204020203" pitchFamily="34" charset="0"/>
            </a:endParaRPr>
          </a:p>
        </p:txBody>
      </p:sp>
      <p:grpSp>
        <p:nvGrpSpPr>
          <p:cNvPr id="14" name="Group 13"/>
          <p:cNvGrpSpPr/>
          <p:nvPr/>
        </p:nvGrpSpPr>
        <p:grpSpPr>
          <a:xfrm>
            <a:off x="184786" y="6045114"/>
            <a:ext cx="662940" cy="660485"/>
            <a:chOff x="-10104120" y="-121920"/>
            <a:chExt cx="4114800" cy="4099560"/>
          </a:xfrm>
        </p:grpSpPr>
        <p:sp>
          <p:nvSpPr>
            <p:cNvPr id="15" name="Oval 14"/>
            <p:cNvSpPr/>
            <p:nvPr/>
          </p:nvSpPr>
          <p:spPr>
            <a:xfrm>
              <a:off x="-10088880" y="-121920"/>
              <a:ext cx="4099560" cy="4099560"/>
            </a:xfrm>
            <a:prstGeom prst="ellipse">
              <a:avLst/>
            </a:prstGeom>
            <a:solidFill>
              <a:schemeClr val="tx1">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18" name="Picture 17"/>
            <p:cNvPicPr>
              <a:picLocks noChangeAspect="1"/>
            </p:cNvPicPr>
            <p:nvPr/>
          </p:nvPicPr>
          <p:blipFill rotWithShape="1">
            <a:blip r:embed="rId9">
              <a:extLst>
                <a:ext uri="{28A0092B-C50C-407E-A947-70E740481C1C}">
                  <a14:useLocalDpi xmlns:a14="http://schemas.microsoft.com/office/drawing/2010/main" val="0"/>
                </a:ext>
              </a:extLst>
            </a:blip>
            <a:srcRect l="44300" r="18143" b="43934"/>
            <a:stretch/>
          </p:blipFill>
          <p:spPr>
            <a:xfrm>
              <a:off x="-10104120" y="497141"/>
              <a:ext cx="4099560" cy="3442399"/>
            </a:xfrm>
            <a:custGeom>
              <a:avLst/>
              <a:gdLst>
                <a:gd name="connsiteX0" fmla="*/ 548748 w 4099560"/>
                <a:gd name="connsiteY0" fmla="*/ 0 h 3442399"/>
                <a:gd name="connsiteX1" fmla="*/ 3550812 w 4099560"/>
                <a:gd name="connsiteY1" fmla="*/ 0 h 3442399"/>
                <a:gd name="connsiteX2" fmla="*/ 3631490 w 4099560"/>
                <a:gd name="connsiteY2" fmla="*/ 88769 h 3442399"/>
                <a:gd name="connsiteX3" fmla="*/ 4099560 w 4099560"/>
                <a:gd name="connsiteY3" fmla="*/ 1392619 h 3442399"/>
                <a:gd name="connsiteX4" fmla="*/ 2049780 w 4099560"/>
                <a:gd name="connsiteY4" fmla="*/ 3442399 h 3442399"/>
                <a:gd name="connsiteX5" fmla="*/ 0 w 4099560"/>
                <a:gd name="connsiteY5" fmla="*/ 1392619 h 3442399"/>
                <a:gd name="connsiteX6" fmla="*/ 468070 w 4099560"/>
                <a:gd name="connsiteY6" fmla="*/ 88769 h 344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9560" h="3442399">
                  <a:moveTo>
                    <a:pt x="548748" y="0"/>
                  </a:moveTo>
                  <a:lnTo>
                    <a:pt x="3550812" y="0"/>
                  </a:lnTo>
                  <a:lnTo>
                    <a:pt x="3631490" y="88769"/>
                  </a:lnTo>
                  <a:cubicBezTo>
                    <a:pt x="3923904" y="443092"/>
                    <a:pt x="4099560" y="897342"/>
                    <a:pt x="4099560" y="1392619"/>
                  </a:cubicBezTo>
                  <a:cubicBezTo>
                    <a:pt x="4099560" y="2524681"/>
                    <a:pt x="3181842" y="3442399"/>
                    <a:pt x="2049780" y="3442399"/>
                  </a:cubicBezTo>
                  <a:cubicBezTo>
                    <a:pt x="917718" y="3442399"/>
                    <a:pt x="0" y="2524681"/>
                    <a:pt x="0" y="1392619"/>
                  </a:cubicBezTo>
                  <a:cubicBezTo>
                    <a:pt x="0" y="897342"/>
                    <a:pt x="175658" y="443092"/>
                    <a:pt x="468070" y="88769"/>
                  </a:cubicBezTo>
                  <a:close/>
                </a:path>
              </a:pathLst>
            </a:custGeom>
          </p:spPr>
        </p:pic>
      </p:grpSp>
      <p:sp>
        <p:nvSpPr>
          <p:cNvPr id="17" name="TextBox 16"/>
          <p:cNvSpPr txBox="1"/>
          <p:nvPr/>
        </p:nvSpPr>
        <p:spPr>
          <a:xfrm>
            <a:off x="3527708" y="6200623"/>
            <a:ext cx="8521538" cy="523220"/>
          </a:xfrm>
          <a:prstGeom prst="rect">
            <a:avLst/>
          </a:prstGeom>
          <a:noFill/>
        </p:spPr>
        <p:txBody>
          <a:bodyPr wrap="square" rtlCol="0">
            <a:spAutoFit/>
          </a:bodyPr>
          <a:lstStyle/>
          <a:p>
            <a:pPr lvl="0"/>
            <a:r>
              <a:rPr lang="en-US" sz="1400" dirty="0"/>
              <a:t>Sharron gets a reminder of upcoming delivery schedule on her mobile device. She opens the </a:t>
            </a:r>
            <a:r>
              <a:rPr lang="en-US" sz="1400" b="1" dirty="0"/>
              <a:t>aucovei </a:t>
            </a:r>
            <a:r>
              <a:rPr lang="en-US" sz="1400" dirty="0"/>
              <a:t>UWP App to view the list of available </a:t>
            </a:r>
            <a:r>
              <a:rPr lang="en-US" sz="1400" b="1" dirty="0"/>
              <a:t>aucovei</a:t>
            </a:r>
            <a:r>
              <a:rPr lang="en-US" sz="1400" dirty="0"/>
              <a:t>s.</a:t>
            </a:r>
            <a:endParaRPr lang="en-US" sz="600" b="1" dirty="0">
              <a:solidFill>
                <a:prstClr val="whit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8446124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24000">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14:bounceEnd="24000">
                                          <p:cBhvr additive="base">
                                            <p:cTn id="7" dur="1000" fill="hold"/>
                                            <p:tgtEl>
                                              <p:spTgt spid="33"/>
                                            </p:tgtEl>
                                            <p:attrNameLst>
                                              <p:attrName>ppt_x</p:attrName>
                                            </p:attrNameLst>
                                          </p:cBhvr>
                                          <p:tavLst>
                                            <p:tav tm="0">
                                              <p:val>
                                                <p:strVal val="#ppt_x"/>
                                              </p:val>
                                            </p:tav>
                                            <p:tav tm="100000">
                                              <p:val>
                                                <p:strVal val="#ppt_x"/>
                                              </p:val>
                                            </p:tav>
                                          </p:tavLst>
                                        </p:anim>
                                        <p:anim calcmode="lin" valueType="num" p14:bounceEnd="24000">
                                          <p:cBhvr additive="base">
                                            <p:cTn id="8" dur="10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3.95833E-6 -1.85185E-6 L -0.71602 0.24445 " pathEditMode="relative" rAng="0" ptsTypes="AA">
                                          <p:cBhvr>
                                            <p:cTn id="11" dur="3000" fill="hold"/>
                                            <p:tgtEl>
                                              <p:spTgt spid="21"/>
                                            </p:tgtEl>
                                            <p:attrNameLst>
                                              <p:attrName>ppt_x</p:attrName>
                                              <p:attrName>ppt_y</p:attrName>
                                            </p:attrNameLst>
                                          </p:cBhvr>
                                          <p:rCtr x="-35807" y="12222"/>
                                        </p:animMotion>
                                      </p:childTnLst>
                                    </p:cTn>
                                  </p:par>
                                </p:childTnLst>
                              </p:cTn>
                            </p:par>
                            <p:par>
                              <p:cTn id="12" fill="hold">
                                <p:stCondLst>
                                  <p:cond delay="4000"/>
                                </p:stCondLst>
                                <p:childTnLst>
                                  <p:par>
                                    <p:cTn id="13" presetID="26" presetClass="emph" presetSubtype="0" fill="hold" nodeType="afterEffect">
                                      <p:stCondLst>
                                        <p:cond delay="0"/>
                                      </p:stCondLst>
                                      <p:childTnLst>
                                        <p:animEffect transition="out" filter="fade">
                                          <p:cBhvr>
                                            <p:cTn id="14" dur="500" tmFilter="0, 0; .2, .5; .8, .5; 1, 0"/>
                                            <p:tgtEl>
                                              <p:spTgt spid="21"/>
                                            </p:tgtEl>
                                          </p:cBhvr>
                                        </p:animEffect>
                                        <p:animScale>
                                          <p:cBhvr>
                                            <p:cTn id="15"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3.95833E-6 -1.85185E-6 L -0.71602 0.24445 " pathEditMode="relative" rAng="0" ptsTypes="AA">
                                          <p:cBhvr>
                                            <p:cTn id="11" dur="3000" fill="hold"/>
                                            <p:tgtEl>
                                              <p:spTgt spid="21"/>
                                            </p:tgtEl>
                                            <p:attrNameLst>
                                              <p:attrName>ppt_x</p:attrName>
                                              <p:attrName>ppt_y</p:attrName>
                                            </p:attrNameLst>
                                          </p:cBhvr>
                                          <p:rCtr x="-35807" y="12222"/>
                                        </p:animMotion>
                                      </p:childTnLst>
                                    </p:cTn>
                                  </p:par>
                                </p:childTnLst>
                              </p:cTn>
                            </p:par>
                            <p:par>
                              <p:cTn id="12" fill="hold">
                                <p:stCondLst>
                                  <p:cond delay="4000"/>
                                </p:stCondLst>
                                <p:childTnLst>
                                  <p:par>
                                    <p:cTn id="13" presetID="26" presetClass="emph" presetSubtype="0" fill="hold" nodeType="afterEffect">
                                      <p:stCondLst>
                                        <p:cond delay="0"/>
                                      </p:stCondLst>
                                      <p:childTnLst>
                                        <p:animEffect transition="out" filter="fade">
                                          <p:cBhvr>
                                            <p:cTn id="14" dur="500" tmFilter="0, 0; .2, .5; .8, .5; 1, 0"/>
                                            <p:tgtEl>
                                              <p:spTgt spid="21"/>
                                            </p:tgtEl>
                                          </p:cBhvr>
                                        </p:animEffect>
                                        <p:animScale>
                                          <p:cBhvr>
                                            <p:cTn id="15"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123" b="10389"/>
          <a:stretch/>
        </p:blipFill>
        <p:spPr>
          <a:xfrm>
            <a:off x="0" y="0"/>
            <a:ext cx="12223664" cy="6858000"/>
          </a:xfrm>
          <a:prstGeom prst="rect">
            <a:avLst/>
          </a:prstGeom>
        </p:spPr>
      </p:pic>
      <p:sp>
        <p:nvSpPr>
          <p:cNvPr id="70" name="Rectangle 69"/>
          <p:cNvSpPr/>
          <p:nvPr/>
        </p:nvSpPr>
        <p:spPr bwMode="auto">
          <a:xfrm>
            <a:off x="0" y="0"/>
            <a:ext cx="12192000" cy="6858000"/>
          </a:xfrm>
          <a:prstGeom prst="rect">
            <a:avLst/>
          </a:prstGeom>
          <a:solidFill>
            <a:schemeClr val="tx1">
              <a:lumMod val="65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70946" y="0"/>
            <a:ext cx="3637037" cy="6044498"/>
          </a:xfrm>
          <a:prstGeom prst="rect">
            <a:avLst/>
          </a:prstGeom>
        </p:spPr>
      </p:pic>
      <p:grpSp>
        <p:nvGrpSpPr>
          <p:cNvPr id="33" name="Group 32"/>
          <p:cNvGrpSpPr/>
          <p:nvPr/>
        </p:nvGrpSpPr>
        <p:grpSpPr>
          <a:xfrm>
            <a:off x="3513100" y="681989"/>
            <a:ext cx="3135588" cy="4536187"/>
            <a:chOff x="7600718" y="4565122"/>
            <a:chExt cx="3871491" cy="5600798"/>
          </a:xfrm>
        </p:grpSpPr>
        <p:sp>
          <p:nvSpPr>
            <p:cNvPr id="34" name="Rectangle 33"/>
            <p:cNvSpPr/>
            <p:nvPr/>
          </p:nvSpPr>
          <p:spPr bwMode="auto">
            <a:xfrm>
              <a:off x="7600718" y="4565122"/>
              <a:ext cx="3400779" cy="5600798"/>
            </a:xfrm>
            <a:prstGeom prst="rect">
              <a:avLst/>
            </a:prstGeom>
            <a:solidFill>
              <a:srgbClr val="1AA79C"/>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TextBox 34"/>
            <p:cNvSpPr txBox="1"/>
            <p:nvPr/>
          </p:nvSpPr>
          <p:spPr>
            <a:xfrm>
              <a:off x="7917273" y="4607058"/>
              <a:ext cx="3554936" cy="34200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cs typeface="Segoe UI" panose="020B0502040204020203" pitchFamily="34" charset="0"/>
                </a:rPr>
                <a:t>aucovei</a:t>
              </a:r>
              <a:r>
                <a:rPr kumimoji="0" lang="en-US" sz="1200" b="0" i="0" u="none" strike="noStrike" kern="0" cap="none" spc="0" normalizeH="0" baseline="0" noProof="0" dirty="0">
                  <a:ln>
                    <a:noFill/>
                  </a:ln>
                  <a:solidFill>
                    <a:prstClr val="white"/>
                  </a:solidFill>
                  <a:effectLst/>
                  <a:uLnTx/>
                  <a:uFillTx/>
                  <a:cs typeface="Segoe UI" panose="020B0502040204020203" pitchFamily="34" charset="0"/>
                </a:rPr>
                <a:t> management</a:t>
              </a:r>
            </a:p>
          </p:txBody>
        </p:sp>
        <p:sp>
          <p:nvSpPr>
            <p:cNvPr id="38" name="Rectangle 37"/>
            <p:cNvSpPr/>
            <p:nvPr/>
          </p:nvSpPr>
          <p:spPr bwMode="auto">
            <a:xfrm>
              <a:off x="7681285" y="5112761"/>
              <a:ext cx="3259057" cy="2433871"/>
            </a:xfrm>
            <a:prstGeom prst="rect">
              <a:avLst/>
            </a:prstGeom>
            <a:solidFill>
              <a:sysClr val="windowText" lastClr="000000">
                <a:lumMod val="65000"/>
                <a:lumOff val="3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ts val="8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All </a:t>
              </a:r>
              <a:r>
                <a:rPr kumimoji="0" lang="en-US" sz="105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aucoveis</a:t>
              </a: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 in the selected area</a:t>
              </a:r>
            </a:p>
          </p:txBody>
        </p:sp>
        <p:sp>
          <p:nvSpPr>
            <p:cNvPr id="45" name="Rectangle 44"/>
            <p:cNvSpPr/>
            <p:nvPr/>
          </p:nvSpPr>
          <p:spPr bwMode="auto">
            <a:xfrm>
              <a:off x="7679207" y="7636953"/>
              <a:ext cx="3261134" cy="2446175"/>
            </a:xfrm>
            <a:prstGeom prst="rect">
              <a:avLst/>
            </a:prstGeom>
            <a:solidFill>
              <a:sysClr val="windowText" lastClr="000000">
                <a:lumMod val="65000"/>
                <a:lumOff val="3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ts val="8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Deliveries</a:t>
              </a:r>
            </a:p>
          </p:txBody>
        </p:sp>
        <p:sp>
          <p:nvSpPr>
            <p:cNvPr id="46" name="Rectangle 45"/>
            <p:cNvSpPr/>
            <p:nvPr/>
          </p:nvSpPr>
          <p:spPr bwMode="auto">
            <a:xfrm>
              <a:off x="9670214" y="5442453"/>
              <a:ext cx="658586" cy="138773"/>
            </a:xfrm>
            <a:prstGeom prst="rect">
              <a:avLst/>
            </a:prstGeom>
            <a:solidFill>
              <a:schemeClr val="accent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ts val="800"/>
                </a:lnSpc>
                <a:spcBef>
                  <a:spcPct val="0"/>
                </a:spcBef>
                <a:spcAft>
                  <a:spcPct val="0"/>
                </a:spcAft>
                <a:buClrTx/>
                <a:buSzTx/>
                <a:buFontTx/>
                <a:buNone/>
                <a:tabLst/>
                <a:defRPr/>
              </a:pPr>
              <a:r>
                <a:rPr lang="en-US" sz="600" kern="0" dirty="0">
                  <a:gradFill>
                    <a:gsLst>
                      <a:gs pos="0">
                        <a:srgbClr val="FFFFFF"/>
                      </a:gs>
                      <a:gs pos="100000">
                        <a:srgbClr val="FFFFFF"/>
                      </a:gs>
                    </a:gsLst>
                    <a:lin ang="5400000" scaled="0"/>
                  </a:gradFill>
                  <a:ea typeface="Segoe UI" panose="020B0502040204020203" pitchFamily="34" charset="0"/>
                  <a:cs typeface="Segoe UI Light" panose="020B0502040204020203" pitchFamily="34" charset="0"/>
                </a:rPr>
                <a:t>Map View</a:t>
              </a:r>
              <a:endParaRPr kumimoji="0" lang="en-US" sz="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anose="020B0502040204020203" pitchFamily="34" charset="0"/>
                <a:cs typeface="Segoe UI Light" panose="020B0502040204020203" pitchFamily="34" charset="0"/>
              </a:endParaRPr>
            </a:p>
          </p:txBody>
        </p:sp>
        <p:sp>
          <p:nvSpPr>
            <p:cNvPr id="47" name="Rectangle 46"/>
            <p:cNvSpPr/>
            <p:nvPr/>
          </p:nvSpPr>
          <p:spPr bwMode="auto">
            <a:xfrm>
              <a:off x="10347617" y="5440885"/>
              <a:ext cx="580183" cy="138773"/>
            </a:xfrm>
            <a:prstGeom prst="rect">
              <a:avLst/>
            </a:prstGeom>
            <a:solidFill>
              <a:schemeClr val="tx1">
                <a:lumMod val="6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ts val="800"/>
                </a:lnSpc>
                <a:spcBef>
                  <a:spcPct val="0"/>
                </a:spcBef>
                <a:spcAft>
                  <a:spcPct val="0"/>
                </a:spcAft>
                <a:buClrTx/>
                <a:buSzTx/>
                <a:buFontTx/>
                <a:buNone/>
                <a:tabLst/>
                <a:defRPr/>
              </a:pPr>
              <a:r>
                <a:rPr lang="en-US" sz="600" kern="0" dirty="0">
                  <a:gradFill>
                    <a:gsLst>
                      <a:gs pos="0">
                        <a:srgbClr val="FFFFFF"/>
                      </a:gs>
                      <a:gs pos="100000">
                        <a:srgbClr val="FFFFFF"/>
                      </a:gs>
                    </a:gsLst>
                    <a:lin ang="5400000" scaled="0"/>
                  </a:gradFill>
                  <a:ea typeface="Segoe UI" panose="020B0502040204020203" pitchFamily="34" charset="0"/>
                  <a:cs typeface="Segoe UI Light" panose="020B0502040204020203" pitchFamily="34" charset="0"/>
                </a:rPr>
                <a:t>List View</a:t>
              </a:r>
              <a:endParaRPr kumimoji="0" lang="en-US" sz="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anose="020B0502040204020203" pitchFamily="34" charset="0"/>
                <a:cs typeface="Segoe UI Light" panose="020B0502040204020203" pitchFamily="34" charset="0"/>
              </a:endParaRPr>
            </a:p>
          </p:txBody>
        </p:sp>
        <p:sp>
          <p:nvSpPr>
            <p:cNvPr id="50" name="Rectangle 49"/>
            <p:cNvSpPr/>
            <p:nvPr/>
          </p:nvSpPr>
          <p:spPr bwMode="auto">
            <a:xfrm>
              <a:off x="7769723" y="5442453"/>
              <a:ext cx="1778181" cy="15759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base" latinLnBrk="0" hangingPunct="1">
                <a:lnSpc>
                  <a:spcPts val="800"/>
                </a:lnSpc>
                <a:spcBef>
                  <a:spcPct val="0"/>
                </a:spcBef>
                <a:spcAft>
                  <a:spcPct val="0"/>
                </a:spcAft>
                <a:buClrTx/>
                <a:buSzTx/>
                <a:buFontTx/>
                <a:buNone/>
                <a:tabLst/>
                <a:defRPr/>
              </a:pPr>
              <a:r>
                <a:rPr lang="en-US" sz="500" kern="0" dirty="0">
                  <a:gradFill>
                    <a:gsLst>
                      <a:gs pos="0">
                        <a:srgbClr val="FFFFFF"/>
                      </a:gs>
                      <a:gs pos="100000">
                        <a:srgbClr val="FFFFFF"/>
                      </a:gs>
                    </a:gsLst>
                    <a:lin ang="5400000" scaled="0"/>
                  </a:gradFill>
                  <a:ea typeface="Segoe UI" panose="020B0502040204020203" pitchFamily="34" charset="0"/>
                  <a:cs typeface="Segoe UI Light" panose="020B0502040204020203" pitchFamily="34" charset="0"/>
                </a:rPr>
                <a:t>Engaged (2)         Available (4)          On hold (1)</a:t>
              </a:r>
              <a:endPar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anose="020B0502040204020203" pitchFamily="34" charset="0"/>
                <a:cs typeface="Segoe UI Light" panose="020B0502040204020203" pitchFamily="34" charset="0"/>
              </a:endParaRPr>
            </a:p>
          </p:txBody>
        </p:sp>
      </p:grpSp>
      <p:pic>
        <p:nvPicPr>
          <p:cNvPr id="43" name="Picture 42"/>
          <p:cNvPicPr>
            <a:picLocks noChangeAspect="1"/>
          </p:cNvPicPr>
          <p:nvPr/>
        </p:nvPicPr>
        <p:blipFill rotWithShape="1">
          <a:blip r:embed="rId5" cstate="print">
            <a:extLst>
              <a:ext uri="{28A0092B-C50C-407E-A947-70E740481C1C}">
                <a14:useLocalDpi xmlns:a14="http://schemas.microsoft.com/office/drawing/2010/main"/>
              </a:ext>
            </a:extLst>
          </a:blip>
          <a:srcRect b="88066"/>
          <a:stretch/>
        </p:blipFill>
        <p:spPr>
          <a:xfrm>
            <a:off x="3070946" y="0"/>
            <a:ext cx="3637037" cy="721360"/>
          </a:xfrm>
          <a:prstGeom prst="rect">
            <a:avLst/>
          </a:prstGeom>
        </p:spPr>
      </p:pic>
      <p:sp>
        <p:nvSpPr>
          <p:cNvPr id="3" name="Rectangle 2"/>
          <p:cNvSpPr/>
          <p:nvPr/>
        </p:nvSpPr>
        <p:spPr>
          <a:xfrm>
            <a:off x="3281680" y="0"/>
            <a:ext cx="3169920" cy="172720"/>
          </a:xfrm>
          <a:prstGeom prst="rect">
            <a:avLst/>
          </a:prstGeom>
          <a:solidFill>
            <a:srgbClr val="B1B1B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1" name="Rectangle 10"/>
          <p:cNvSpPr/>
          <p:nvPr/>
        </p:nvSpPr>
        <p:spPr>
          <a:xfrm>
            <a:off x="0" y="5974080"/>
            <a:ext cx="12192000" cy="883920"/>
          </a:xfrm>
          <a:prstGeom prst="rect">
            <a:avLst/>
          </a:prstGeom>
          <a:solidFill>
            <a:schemeClr val="bg1">
              <a:lumMod val="95000"/>
              <a:lumOff val="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2" name="Rectangle 11"/>
          <p:cNvSpPr/>
          <p:nvPr/>
        </p:nvSpPr>
        <p:spPr>
          <a:xfrm>
            <a:off x="0" y="5974080"/>
            <a:ext cx="3333750" cy="883920"/>
          </a:xfrm>
          <a:prstGeom prst="rect">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3" name="TextBox 12"/>
          <p:cNvSpPr txBox="1"/>
          <p:nvPr/>
        </p:nvSpPr>
        <p:spPr>
          <a:xfrm>
            <a:off x="860948" y="6027003"/>
            <a:ext cx="3378991" cy="830997"/>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Sharron Warren</a:t>
            </a:r>
          </a:p>
          <a:p>
            <a:r>
              <a:rPr lang="en-US" sz="1600" b="1" dirty="0">
                <a:solidFill>
                  <a:prstClr val="white"/>
                </a:solidFill>
                <a:latin typeface="Segoe UI Light" panose="020B0502040204020203" pitchFamily="34" charset="0"/>
                <a:cs typeface="Segoe UI Light" panose="020B0502040204020203" pitchFamily="34" charset="0"/>
              </a:rPr>
              <a:t>Store Manager</a:t>
            </a:r>
            <a:r>
              <a:rPr lang="en-US" sz="1600" dirty="0">
                <a:solidFill>
                  <a:prstClr val="white"/>
                </a:solidFill>
                <a:latin typeface="Segoe UI Light" panose="020B0502040204020203" pitchFamily="34" charset="0"/>
                <a:cs typeface="Segoe UI Light" panose="020B0502040204020203" pitchFamily="34" charset="0"/>
              </a:rPr>
              <a:t> </a:t>
            </a:r>
          </a:p>
          <a:p>
            <a:endParaRPr lang="en-US" sz="800" b="1" dirty="0">
              <a:solidFill>
                <a:prstClr val="white"/>
              </a:solidFill>
              <a:latin typeface="Segoe UI" panose="020B0502040204020203" pitchFamily="34" charset="0"/>
              <a:cs typeface="Segoe UI" panose="020B0502040204020203" pitchFamily="34" charset="0"/>
            </a:endParaRPr>
          </a:p>
        </p:txBody>
      </p:sp>
      <p:grpSp>
        <p:nvGrpSpPr>
          <p:cNvPr id="14" name="Group 13"/>
          <p:cNvGrpSpPr/>
          <p:nvPr/>
        </p:nvGrpSpPr>
        <p:grpSpPr>
          <a:xfrm>
            <a:off x="184786" y="6045114"/>
            <a:ext cx="662940" cy="660485"/>
            <a:chOff x="-10104120" y="-121920"/>
            <a:chExt cx="4114800" cy="4099560"/>
          </a:xfrm>
        </p:grpSpPr>
        <p:sp>
          <p:nvSpPr>
            <p:cNvPr id="15" name="Oval 14"/>
            <p:cNvSpPr/>
            <p:nvPr/>
          </p:nvSpPr>
          <p:spPr>
            <a:xfrm>
              <a:off x="-10088880" y="-121920"/>
              <a:ext cx="4099560" cy="4099560"/>
            </a:xfrm>
            <a:prstGeom prst="ellipse">
              <a:avLst/>
            </a:prstGeom>
            <a:solidFill>
              <a:schemeClr val="tx1">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44300" r="18143" b="43934"/>
            <a:stretch/>
          </p:blipFill>
          <p:spPr>
            <a:xfrm>
              <a:off x="-10104120" y="497141"/>
              <a:ext cx="4099560" cy="3442399"/>
            </a:xfrm>
            <a:custGeom>
              <a:avLst/>
              <a:gdLst>
                <a:gd name="connsiteX0" fmla="*/ 548748 w 4099560"/>
                <a:gd name="connsiteY0" fmla="*/ 0 h 3442399"/>
                <a:gd name="connsiteX1" fmla="*/ 3550812 w 4099560"/>
                <a:gd name="connsiteY1" fmla="*/ 0 h 3442399"/>
                <a:gd name="connsiteX2" fmla="*/ 3631490 w 4099560"/>
                <a:gd name="connsiteY2" fmla="*/ 88769 h 3442399"/>
                <a:gd name="connsiteX3" fmla="*/ 4099560 w 4099560"/>
                <a:gd name="connsiteY3" fmla="*/ 1392619 h 3442399"/>
                <a:gd name="connsiteX4" fmla="*/ 2049780 w 4099560"/>
                <a:gd name="connsiteY4" fmla="*/ 3442399 h 3442399"/>
                <a:gd name="connsiteX5" fmla="*/ 0 w 4099560"/>
                <a:gd name="connsiteY5" fmla="*/ 1392619 h 3442399"/>
                <a:gd name="connsiteX6" fmla="*/ 468070 w 4099560"/>
                <a:gd name="connsiteY6" fmla="*/ 88769 h 344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9560" h="3442399">
                  <a:moveTo>
                    <a:pt x="548748" y="0"/>
                  </a:moveTo>
                  <a:lnTo>
                    <a:pt x="3550812" y="0"/>
                  </a:lnTo>
                  <a:lnTo>
                    <a:pt x="3631490" y="88769"/>
                  </a:lnTo>
                  <a:cubicBezTo>
                    <a:pt x="3923904" y="443092"/>
                    <a:pt x="4099560" y="897342"/>
                    <a:pt x="4099560" y="1392619"/>
                  </a:cubicBezTo>
                  <a:cubicBezTo>
                    <a:pt x="4099560" y="2524681"/>
                    <a:pt x="3181842" y="3442399"/>
                    <a:pt x="2049780" y="3442399"/>
                  </a:cubicBezTo>
                  <a:cubicBezTo>
                    <a:pt x="917718" y="3442399"/>
                    <a:pt x="0" y="2524681"/>
                    <a:pt x="0" y="1392619"/>
                  </a:cubicBezTo>
                  <a:cubicBezTo>
                    <a:pt x="0" y="897342"/>
                    <a:pt x="175658" y="443092"/>
                    <a:pt x="468070" y="88769"/>
                  </a:cubicBezTo>
                  <a:close/>
                </a:path>
              </a:pathLst>
            </a:custGeom>
          </p:spPr>
        </p:pic>
      </p:grpSp>
      <p:sp>
        <p:nvSpPr>
          <p:cNvPr id="17" name="TextBox 16"/>
          <p:cNvSpPr txBox="1"/>
          <p:nvPr/>
        </p:nvSpPr>
        <p:spPr>
          <a:xfrm>
            <a:off x="3527708" y="6200623"/>
            <a:ext cx="8521538" cy="523220"/>
          </a:xfrm>
          <a:prstGeom prst="rect">
            <a:avLst/>
          </a:prstGeom>
          <a:noFill/>
        </p:spPr>
        <p:txBody>
          <a:bodyPr wrap="square" rtlCol="0">
            <a:spAutoFit/>
          </a:bodyPr>
          <a:lstStyle/>
          <a:p>
            <a:pPr lvl="0"/>
            <a:r>
              <a:rPr lang="en-US" sz="1400" dirty="0"/>
              <a:t>She looks at the list of available aucovei vehicles, clicks on them and checks the vehicle health (battery, </a:t>
            </a:r>
            <a:r>
              <a:rPr lang="en-US" sz="1400" dirty="0" err="1"/>
              <a:t>tyre</a:t>
            </a:r>
            <a:r>
              <a:rPr lang="en-US" sz="1400" dirty="0"/>
              <a:t> pressure etc.) And identifies the vehicle for the next delivery.</a:t>
            </a:r>
          </a:p>
        </p:txBody>
      </p:sp>
      <p:grpSp>
        <p:nvGrpSpPr>
          <p:cNvPr id="9" name="Group 8"/>
          <p:cNvGrpSpPr/>
          <p:nvPr/>
        </p:nvGrpSpPr>
        <p:grpSpPr>
          <a:xfrm>
            <a:off x="3587748" y="828675"/>
            <a:ext cx="144147" cy="93980"/>
            <a:chOff x="6838950" y="1699260"/>
            <a:chExt cx="441964" cy="93980"/>
          </a:xfrm>
        </p:grpSpPr>
        <p:cxnSp>
          <p:nvCxnSpPr>
            <p:cNvPr id="8" name="Straight Connector 7"/>
            <p:cNvCxnSpPr/>
            <p:nvPr/>
          </p:nvCxnSpPr>
          <p:spPr>
            <a:xfrm>
              <a:off x="6838954" y="1699260"/>
              <a:ext cx="44196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838954" y="1746250"/>
              <a:ext cx="44196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838950" y="1793240"/>
              <a:ext cx="44196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5953861" y="1165453"/>
            <a:ext cx="193955" cy="19395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5987" y="1400774"/>
            <a:ext cx="57054" cy="90720"/>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4264" y="1403350"/>
            <a:ext cx="99527" cy="93345"/>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96005" y="1536383"/>
            <a:ext cx="2606675" cy="1534730"/>
          </a:xfrm>
          <a:prstGeom prst="rect">
            <a:avLst/>
          </a:prstGeom>
        </p:spPr>
      </p:pic>
      <p:sp>
        <p:nvSpPr>
          <p:cNvPr id="25" name="Oval 24"/>
          <p:cNvSpPr/>
          <p:nvPr/>
        </p:nvSpPr>
        <p:spPr>
          <a:xfrm>
            <a:off x="3632835" y="1415415"/>
            <a:ext cx="80010" cy="80010"/>
          </a:xfrm>
          <a:prstGeom prst="ellipse">
            <a:avLst/>
          </a:prstGeom>
          <a:solidFill>
            <a:srgbClr val="FAE1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48" name="Oval 47"/>
          <p:cNvSpPr/>
          <p:nvPr/>
        </p:nvSpPr>
        <p:spPr>
          <a:xfrm>
            <a:off x="4118610" y="1413510"/>
            <a:ext cx="80010" cy="80010"/>
          </a:xfrm>
          <a:prstGeom prst="ellipse">
            <a:avLst/>
          </a:prstGeom>
          <a:solidFill>
            <a:schemeClr val="accent6"/>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49" name="Oval 48"/>
          <p:cNvSpPr/>
          <p:nvPr/>
        </p:nvSpPr>
        <p:spPr>
          <a:xfrm>
            <a:off x="4657725" y="1417320"/>
            <a:ext cx="80010" cy="8001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1" name="Oval 50"/>
          <p:cNvSpPr/>
          <p:nvPr/>
        </p:nvSpPr>
        <p:spPr>
          <a:xfrm>
            <a:off x="5202555" y="2004060"/>
            <a:ext cx="59055" cy="59055"/>
          </a:xfrm>
          <a:prstGeom prst="ellipse">
            <a:avLst/>
          </a:prstGeom>
          <a:solidFill>
            <a:srgbClr val="FAE1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5" name="Oval 54"/>
          <p:cNvSpPr/>
          <p:nvPr/>
        </p:nvSpPr>
        <p:spPr>
          <a:xfrm>
            <a:off x="4326255" y="2125980"/>
            <a:ext cx="59055" cy="59055"/>
          </a:xfrm>
          <a:prstGeom prst="ellipse">
            <a:avLst/>
          </a:prstGeom>
          <a:solidFill>
            <a:srgbClr val="FAE1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65" name="Oval 64"/>
          <p:cNvSpPr/>
          <p:nvPr/>
        </p:nvSpPr>
        <p:spPr>
          <a:xfrm>
            <a:off x="6021705" y="2777490"/>
            <a:ext cx="59055" cy="59055"/>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66" name="Oval 65"/>
          <p:cNvSpPr/>
          <p:nvPr/>
        </p:nvSpPr>
        <p:spPr>
          <a:xfrm>
            <a:off x="4491990" y="2588895"/>
            <a:ext cx="59055" cy="59055"/>
          </a:xfrm>
          <a:prstGeom prst="ellipse">
            <a:avLst/>
          </a:prstGeom>
          <a:solidFill>
            <a:srgbClr val="6EB005"/>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67" name="Oval 66"/>
          <p:cNvSpPr/>
          <p:nvPr/>
        </p:nvSpPr>
        <p:spPr>
          <a:xfrm>
            <a:off x="4558665" y="2628900"/>
            <a:ext cx="59055" cy="59055"/>
          </a:xfrm>
          <a:prstGeom prst="ellipse">
            <a:avLst/>
          </a:prstGeom>
          <a:solidFill>
            <a:srgbClr val="6EB005"/>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68" name="Oval 67"/>
          <p:cNvSpPr/>
          <p:nvPr/>
        </p:nvSpPr>
        <p:spPr>
          <a:xfrm>
            <a:off x="4627245" y="2670810"/>
            <a:ext cx="59055" cy="59055"/>
          </a:xfrm>
          <a:prstGeom prst="ellipse">
            <a:avLst/>
          </a:prstGeom>
          <a:solidFill>
            <a:srgbClr val="6EB005"/>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69" name="Oval 68"/>
          <p:cNvSpPr/>
          <p:nvPr/>
        </p:nvSpPr>
        <p:spPr>
          <a:xfrm>
            <a:off x="6067425" y="2091690"/>
            <a:ext cx="59055" cy="59055"/>
          </a:xfrm>
          <a:prstGeom prst="ellipse">
            <a:avLst/>
          </a:prstGeom>
          <a:solidFill>
            <a:srgbClr val="6EB005"/>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graphicFrame>
        <p:nvGraphicFramePr>
          <p:cNvPr id="26" name="Table 25"/>
          <p:cNvGraphicFramePr>
            <a:graphicFrameLocks noGrp="1"/>
          </p:cNvGraphicFramePr>
          <p:nvPr>
            <p:extLst/>
          </p:nvPr>
        </p:nvGraphicFramePr>
        <p:xfrm>
          <a:off x="3601719" y="3447626"/>
          <a:ext cx="2593340" cy="1600344"/>
        </p:xfrm>
        <a:graphic>
          <a:graphicData uri="http://schemas.openxmlformats.org/drawingml/2006/table">
            <a:tbl>
              <a:tblPr firstRow="1" bandRow="1">
                <a:tableStyleId>{5C22544A-7EE6-4342-B048-85BDC9FD1C3A}</a:tableStyleId>
              </a:tblPr>
              <a:tblGrid>
                <a:gridCol w="655321">
                  <a:extLst>
                    <a:ext uri="{9D8B030D-6E8A-4147-A177-3AD203B41FA5}">
                      <a16:colId xmlns:a16="http://schemas.microsoft.com/office/drawing/2014/main" val="2047586269"/>
                    </a:ext>
                  </a:extLst>
                </a:gridCol>
                <a:gridCol w="1330960">
                  <a:extLst>
                    <a:ext uri="{9D8B030D-6E8A-4147-A177-3AD203B41FA5}">
                      <a16:colId xmlns:a16="http://schemas.microsoft.com/office/drawing/2014/main" val="367859119"/>
                    </a:ext>
                  </a:extLst>
                </a:gridCol>
                <a:gridCol w="607059">
                  <a:extLst>
                    <a:ext uri="{9D8B030D-6E8A-4147-A177-3AD203B41FA5}">
                      <a16:colId xmlns:a16="http://schemas.microsoft.com/office/drawing/2014/main" val="3316734515"/>
                    </a:ext>
                  </a:extLst>
                </a:gridCol>
              </a:tblGrid>
              <a:tr h="199814">
                <a:tc>
                  <a:txBody>
                    <a:bodyPr/>
                    <a:lstStyle/>
                    <a:p>
                      <a:r>
                        <a:rPr lang="en-US" sz="700" b="0" dirty="0">
                          <a:latin typeface="+mn-lt"/>
                        </a:rPr>
                        <a:t>Deliver</a:t>
                      </a:r>
                      <a:r>
                        <a:rPr lang="en-US" sz="700" b="0" baseline="0" dirty="0">
                          <a:latin typeface="+mn-lt"/>
                        </a:rPr>
                        <a:t> ID</a:t>
                      </a:r>
                      <a:endParaRPr lang="en-US" sz="700" b="0" dirty="0">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65000"/>
                      </a:schemeClr>
                    </a:solidFill>
                  </a:tcPr>
                </a:tc>
                <a:tc>
                  <a:txBody>
                    <a:bodyPr/>
                    <a:lstStyle/>
                    <a:p>
                      <a:r>
                        <a:rPr lang="en-US" sz="700" b="0" dirty="0">
                          <a:latin typeface="+mn-lt"/>
                        </a:rPr>
                        <a:t>Address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65000"/>
                      </a:schemeClr>
                    </a:solidFill>
                  </a:tcPr>
                </a:tc>
                <a:tc>
                  <a:txBody>
                    <a:bodyPr/>
                    <a:lstStyle/>
                    <a:p>
                      <a:r>
                        <a:rPr lang="en-US" sz="700" b="0" dirty="0">
                          <a:latin typeface="+mn-lt"/>
                        </a:rPr>
                        <a:t>Status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2418735857"/>
                  </a:ext>
                </a:extLst>
              </a:tr>
              <a:tr h="280106">
                <a:tc>
                  <a:txBody>
                    <a:bodyPr/>
                    <a:lstStyle/>
                    <a:p>
                      <a:r>
                        <a:rPr lang="en-US" sz="900" dirty="0">
                          <a:solidFill>
                            <a:schemeClr val="tx1"/>
                          </a:solidFill>
                          <a:latin typeface="+mn-lt"/>
                        </a:rPr>
                        <a:t>IOVR 32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900" u="sng" dirty="0">
                          <a:solidFill>
                            <a:schemeClr val="tx1"/>
                          </a:solidFill>
                          <a:latin typeface="+mn-lt"/>
                        </a:rPr>
                        <a:t>A, North</a:t>
                      </a:r>
                      <a:r>
                        <a:rPr lang="en-US" sz="900" u="sng" baseline="0" dirty="0">
                          <a:solidFill>
                            <a:schemeClr val="tx1"/>
                          </a:solidFill>
                          <a:latin typeface="+mn-lt"/>
                        </a:rPr>
                        <a:t> Block</a:t>
                      </a:r>
                      <a:endParaRPr lang="en-US" sz="900" u="sng" dirty="0">
                        <a:solidFill>
                          <a:schemeClr val="tx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600" dirty="0">
                          <a:solidFill>
                            <a:schemeClr val="accent6"/>
                          </a:solidFill>
                          <a:latin typeface="+mn-lt"/>
                        </a:rPr>
                        <a:t>Delivered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3526550"/>
                  </a:ext>
                </a:extLst>
              </a:tr>
              <a:tr h="280106">
                <a:tc>
                  <a:txBody>
                    <a:bodyPr/>
                    <a:lstStyle/>
                    <a:p>
                      <a:r>
                        <a:rPr lang="en-US" sz="900" dirty="0">
                          <a:solidFill>
                            <a:schemeClr val="tx1"/>
                          </a:solidFill>
                          <a:latin typeface="+mn-lt"/>
                        </a:rPr>
                        <a:t>IOVY 45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900" u="sng" dirty="0">
                          <a:solidFill>
                            <a:schemeClr val="tx1"/>
                          </a:solidFill>
                          <a:latin typeface="+mn-lt"/>
                        </a:rPr>
                        <a:t>6</a:t>
                      </a:r>
                      <a:r>
                        <a:rPr lang="en-US" sz="900" u="sng" baseline="30000" dirty="0">
                          <a:solidFill>
                            <a:schemeClr val="tx1"/>
                          </a:solidFill>
                          <a:latin typeface="+mn-lt"/>
                        </a:rPr>
                        <a:t>th</a:t>
                      </a:r>
                      <a:r>
                        <a:rPr lang="en-US" sz="900" u="sng" dirty="0">
                          <a:solidFill>
                            <a:schemeClr val="tx1"/>
                          </a:solidFill>
                          <a:latin typeface="+mn-lt"/>
                        </a:rPr>
                        <a:t> Avenue Link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600" dirty="0">
                          <a:solidFill>
                            <a:srgbClr val="FFC000"/>
                          </a:solidFill>
                          <a:latin typeface="+mn-lt"/>
                        </a:rPr>
                        <a:t>On the Way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7466162"/>
                  </a:ext>
                </a:extLst>
              </a:tr>
              <a:tr h="280106">
                <a:tc>
                  <a:txBody>
                    <a:bodyPr/>
                    <a:lstStyle/>
                    <a:p>
                      <a:r>
                        <a:rPr lang="en-US" sz="900" dirty="0">
                          <a:solidFill>
                            <a:schemeClr val="tx1"/>
                          </a:solidFill>
                          <a:latin typeface="+mn-lt"/>
                        </a:rPr>
                        <a:t>IOVT</a:t>
                      </a:r>
                      <a:r>
                        <a:rPr lang="en-US" sz="900" baseline="0" dirty="0">
                          <a:solidFill>
                            <a:schemeClr val="tx1"/>
                          </a:solidFill>
                          <a:latin typeface="+mn-lt"/>
                        </a:rPr>
                        <a:t> 23</a:t>
                      </a:r>
                      <a:endParaRPr lang="en-US" sz="90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900" u="sng" dirty="0">
                          <a:solidFill>
                            <a:schemeClr val="tx1"/>
                          </a:solidFill>
                          <a:latin typeface="+mn-lt"/>
                        </a:rPr>
                        <a:t>Crossroads, 78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600" dirty="0">
                          <a:solidFill>
                            <a:schemeClr val="accent2"/>
                          </a:solidFill>
                          <a:latin typeface="+mn-lt"/>
                        </a:rPr>
                        <a:t>Not started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83485634"/>
                  </a:ext>
                </a:extLst>
              </a:tr>
              <a:tr h="280106">
                <a:tc>
                  <a:txBody>
                    <a:bodyPr/>
                    <a:lstStyle/>
                    <a:p>
                      <a:r>
                        <a:rPr lang="en-US" sz="900" dirty="0">
                          <a:solidFill>
                            <a:schemeClr val="tx1"/>
                          </a:solidFill>
                          <a:latin typeface="+mn-lt"/>
                        </a:rPr>
                        <a:t>JUKL</a:t>
                      </a:r>
                      <a:r>
                        <a:rPr lang="en-US" sz="900" baseline="0" dirty="0">
                          <a:solidFill>
                            <a:schemeClr val="tx1"/>
                          </a:solidFill>
                          <a:latin typeface="+mn-lt"/>
                        </a:rPr>
                        <a:t> 12</a:t>
                      </a:r>
                      <a:endParaRPr lang="en-US" sz="90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900" u="sng" dirty="0">
                          <a:solidFill>
                            <a:schemeClr val="tx1"/>
                          </a:solidFill>
                          <a:latin typeface="+mn-lt"/>
                        </a:rPr>
                        <a:t>Model Town Gate</a:t>
                      </a:r>
                      <a:r>
                        <a:rPr lang="en-US" sz="900" u="sng" baseline="0" dirty="0">
                          <a:solidFill>
                            <a:schemeClr val="tx1"/>
                          </a:solidFill>
                          <a:latin typeface="+mn-lt"/>
                        </a:rPr>
                        <a:t> 2</a:t>
                      </a:r>
                      <a:endParaRPr lang="en-US" sz="900" u="sng"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600" dirty="0">
                          <a:solidFill>
                            <a:schemeClr val="accent2"/>
                          </a:solidFill>
                          <a:latin typeface="+mn-lt"/>
                        </a:rPr>
                        <a:t>Not Started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6222799"/>
                  </a:ext>
                </a:extLst>
              </a:tr>
              <a:tr h="280106">
                <a:tc>
                  <a:txBody>
                    <a:bodyPr/>
                    <a:lstStyle/>
                    <a:p>
                      <a:r>
                        <a:rPr lang="en-US" sz="900" dirty="0">
                          <a:solidFill>
                            <a:schemeClr val="tx1"/>
                          </a:solidFill>
                          <a:latin typeface="+mn-lt"/>
                        </a:rPr>
                        <a:t>JUKV</a:t>
                      </a:r>
                      <a:r>
                        <a:rPr lang="en-US" sz="900" baseline="0" dirty="0">
                          <a:solidFill>
                            <a:schemeClr val="tx1"/>
                          </a:solidFill>
                          <a:latin typeface="+mn-lt"/>
                        </a:rPr>
                        <a:t> 45</a:t>
                      </a:r>
                      <a:endParaRPr lang="en-US" sz="90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900" u="sng" dirty="0">
                          <a:solidFill>
                            <a:schemeClr val="tx1"/>
                          </a:solidFill>
                          <a:latin typeface="+mn-lt"/>
                        </a:rPr>
                        <a:t>Microsoft Gate 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600" dirty="0">
                          <a:solidFill>
                            <a:schemeClr val="accent2"/>
                          </a:solidFill>
                          <a:latin typeface="+mn-lt"/>
                        </a:rPr>
                        <a:t>Not Started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3421556"/>
                  </a:ext>
                </a:extLst>
              </a:tr>
            </a:tbl>
          </a:graphicData>
        </a:graphic>
      </p:graphicFrame>
      <p:sp>
        <p:nvSpPr>
          <p:cNvPr id="27" name="Rectangle 26"/>
          <p:cNvSpPr/>
          <p:nvPr/>
        </p:nvSpPr>
        <p:spPr>
          <a:xfrm>
            <a:off x="6136640" y="3693160"/>
            <a:ext cx="45719" cy="502920"/>
          </a:xfrm>
          <a:prstGeom prst="rect">
            <a:avLst/>
          </a:prstGeom>
          <a:solidFill>
            <a:schemeClr val="tx1">
              <a:lumMod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21" name="Picture 20" descr="Hand.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98680" y="2384559"/>
            <a:ext cx="3444441" cy="7913605"/>
          </a:xfrm>
          <a:prstGeom prst="rect">
            <a:avLst/>
          </a:prstGeom>
          <a:noFill/>
          <a:ln>
            <a:noFill/>
          </a:ln>
        </p:spPr>
      </p:pic>
    </p:spTree>
    <p:extLst>
      <p:ext uri="{BB962C8B-B14F-4D97-AF65-F5344CB8AC3E}">
        <p14:creationId xmlns:p14="http://schemas.microsoft.com/office/powerpoint/2010/main" val="54322609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2.22045E-16 2.96296E-6 L -0.6625 0.03102 " pathEditMode="relative" rAng="0" ptsTypes="AA">
                                      <p:cBhvr>
                                        <p:cTn id="6" dur="3000" fill="hold"/>
                                        <p:tgtEl>
                                          <p:spTgt spid="21"/>
                                        </p:tgtEl>
                                        <p:attrNameLst>
                                          <p:attrName>ppt_x</p:attrName>
                                          <p:attrName>ppt_y</p:attrName>
                                        </p:attrNameLst>
                                      </p:cBhvr>
                                      <p:rCtr x="-33125" y="1551"/>
                                    </p:animMotion>
                                  </p:childTnLst>
                                </p:cTn>
                              </p:par>
                            </p:childTnLst>
                          </p:cTn>
                        </p:par>
                        <p:par>
                          <p:cTn id="7" fill="hold">
                            <p:stCondLst>
                              <p:cond delay="3000"/>
                            </p:stCondLst>
                            <p:childTnLst>
                              <p:par>
                                <p:cTn id="8" presetID="26" presetClass="emph" presetSubtype="0" fill="hold" nodeType="afterEffect">
                                  <p:stCondLst>
                                    <p:cond delay="0"/>
                                  </p:stCondLst>
                                  <p:childTnLst>
                                    <p:animEffect transition="out" filter="fade">
                                      <p:cBhvr>
                                        <p:cTn id="9" dur="500" tmFilter="0, 0; .2, .5; .8, .5; 1, 0"/>
                                        <p:tgtEl>
                                          <p:spTgt spid="21"/>
                                        </p:tgtEl>
                                      </p:cBhvr>
                                    </p:animEffect>
                                    <p:animScale>
                                      <p:cBhvr>
                                        <p:cTn id="10"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123" b="10389"/>
          <a:stretch/>
        </p:blipFill>
        <p:spPr>
          <a:xfrm>
            <a:off x="0" y="0"/>
            <a:ext cx="12223664" cy="6858000"/>
          </a:xfrm>
          <a:prstGeom prst="rect">
            <a:avLst/>
          </a:prstGeom>
        </p:spPr>
      </p:pic>
      <p:sp>
        <p:nvSpPr>
          <p:cNvPr id="70" name="Rectangle 69"/>
          <p:cNvSpPr/>
          <p:nvPr/>
        </p:nvSpPr>
        <p:spPr bwMode="auto">
          <a:xfrm>
            <a:off x="0" y="0"/>
            <a:ext cx="12192000" cy="6858000"/>
          </a:xfrm>
          <a:prstGeom prst="rect">
            <a:avLst/>
          </a:prstGeom>
          <a:solidFill>
            <a:schemeClr val="tx1">
              <a:lumMod val="65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70946" y="0"/>
            <a:ext cx="3637037" cy="6044498"/>
          </a:xfrm>
          <a:prstGeom prst="rect">
            <a:avLst/>
          </a:prstGeom>
        </p:spPr>
      </p:pic>
      <p:grpSp>
        <p:nvGrpSpPr>
          <p:cNvPr id="33" name="Group 32"/>
          <p:cNvGrpSpPr/>
          <p:nvPr/>
        </p:nvGrpSpPr>
        <p:grpSpPr>
          <a:xfrm>
            <a:off x="3513100" y="677925"/>
            <a:ext cx="3135588" cy="4536187"/>
            <a:chOff x="7600718" y="4565122"/>
            <a:chExt cx="3871491" cy="5600798"/>
          </a:xfrm>
        </p:grpSpPr>
        <p:sp>
          <p:nvSpPr>
            <p:cNvPr id="34" name="Rectangle 33"/>
            <p:cNvSpPr/>
            <p:nvPr/>
          </p:nvSpPr>
          <p:spPr bwMode="auto">
            <a:xfrm>
              <a:off x="7600718" y="4565122"/>
              <a:ext cx="3400779" cy="5600798"/>
            </a:xfrm>
            <a:prstGeom prst="rect">
              <a:avLst/>
            </a:prstGeom>
            <a:solidFill>
              <a:srgbClr val="1AA79C"/>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TextBox 34"/>
            <p:cNvSpPr txBox="1"/>
            <p:nvPr/>
          </p:nvSpPr>
          <p:spPr>
            <a:xfrm>
              <a:off x="7917273" y="4607058"/>
              <a:ext cx="3554936" cy="34200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cs typeface="Segoe UI" panose="020B0502040204020203" pitchFamily="34" charset="0"/>
                </a:rPr>
                <a:t>aucovei</a:t>
              </a:r>
              <a:r>
                <a:rPr kumimoji="0" lang="en-US" sz="1200" b="0" i="0" u="none" strike="noStrike" kern="0" cap="none" spc="0" normalizeH="0" baseline="0" noProof="0" dirty="0">
                  <a:ln>
                    <a:noFill/>
                  </a:ln>
                  <a:solidFill>
                    <a:prstClr val="white"/>
                  </a:solidFill>
                  <a:effectLst/>
                  <a:uLnTx/>
                  <a:uFillTx/>
                  <a:cs typeface="Segoe UI" panose="020B0502040204020203" pitchFamily="34" charset="0"/>
                </a:rPr>
                <a:t> management</a:t>
              </a:r>
            </a:p>
          </p:txBody>
        </p:sp>
        <p:sp>
          <p:nvSpPr>
            <p:cNvPr id="38" name="Rectangle 37"/>
            <p:cNvSpPr/>
            <p:nvPr/>
          </p:nvSpPr>
          <p:spPr bwMode="auto">
            <a:xfrm>
              <a:off x="7681285" y="5112761"/>
              <a:ext cx="3259057" cy="4992945"/>
            </a:xfrm>
            <a:prstGeom prst="rect">
              <a:avLst/>
            </a:prstGeom>
            <a:solidFill>
              <a:sysClr val="windowText" lastClr="000000">
                <a:lumMod val="65000"/>
                <a:lumOff val="3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ts val="8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Home &gt;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aucovei health dashboard</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endParaRPr>
            </a:p>
          </p:txBody>
        </p:sp>
      </p:grpSp>
      <p:pic>
        <p:nvPicPr>
          <p:cNvPr id="43" name="Picture 42"/>
          <p:cNvPicPr>
            <a:picLocks noChangeAspect="1"/>
          </p:cNvPicPr>
          <p:nvPr/>
        </p:nvPicPr>
        <p:blipFill rotWithShape="1">
          <a:blip r:embed="rId5" cstate="print">
            <a:extLst>
              <a:ext uri="{28A0092B-C50C-407E-A947-70E740481C1C}">
                <a14:useLocalDpi xmlns:a14="http://schemas.microsoft.com/office/drawing/2010/main"/>
              </a:ext>
            </a:extLst>
          </a:blip>
          <a:srcRect b="88066"/>
          <a:stretch/>
        </p:blipFill>
        <p:spPr>
          <a:xfrm>
            <a:off x="3070946" y="0"/>
            <a:ext cx="3637037" cy="721360"/>
          </a:xfrm>
          <a:prstGeom prst="rect">
            <a:avLst/>
          </a:prstGeom>
        </p:spPr>
      </p:pic>
      <p:sp>
        <p:nvSpPr>
          <p:cNvPr id="3" name="Rectangle 2"/>
          <p:cNvSpPr/>
          <p:nvPr/>
        </p:nvSpPr>
        <p:spPr>
          <a:xfrm>
            <a:off x="3281680" y="0"/>
            <a:ext cx="3169920" cy="172720"/>
          </a:xfrm>
          <a:prstGeom prst="rect">
            <a:avLst/>
          </a:prstGeom>
          <a:solidFill>
            <a:srgbClr val="B1B1B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1" name="Rectangle 10"/>
          <p:cNvSpPr/>
          <p:nvPr/>
        </p:nvSpPr>
        <p:spPr>
          <a:xfrm>
            <a:off x="0" y="5974080"/>
            <a:ext cx="12192000" cy="883920"/>
          </a:xfrm>
          <a:prstGeom prst="rect">
            <a:avLst/>
          </a:prstGeom>
          <a:solidFill>
            <a:schemeClr val="bg1">
              <a:lumMod val="95000"/>
              <a:lumOff val="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2" name="Rectangle 11"/>
          <p:cNvSpPr/>
          <p:nvPr/>
        </p:nvSpPr>
        <p:spPr>
          <a:xfrm>
            <a:off x="0" y="5974080"/>
            <a:ext cx="3333750" cy="883920"/>
          </a:xfrm>
          <a:prstGeom prst="rect">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3" name="TextBox 12"/>
          <p:cNvSpPr txBox="1"/>
          <p:nvPr/>
        </p:nvSpPr>
        <p:spPr>
          <a:xfrm>
            <a:off x="860948" y="6027003"/>
            <a:ext cx="3378991" cy="830997"/>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Sharron Warren</a:t>
            </a:r>
          </a:p>
          <a:p>
            <a:r>
              <a:rPr lang="en-US" sz="1600" b="1" dirty="0">
                <a:solidFill>
                  <a:prstClr val="white"/>
                </a:solidFill>
                <a:latin typeface="Segoe UI Light" panose="020B0502040204020203" pitchFamily="34" charset="0"/>
                <a:cs typeface="Segoe UI Light" panose="020B0502040204020203" pitchFamily="34" charset="0"/>
              </a:rPr>
              <a:t>Store Manager</a:t>
            </a:r>
            <a:r>
              <a:rPr lang="en-US" sz="1600" dirty="0">
                <a:solidFill>
                  <a:prstClr val="white"/>
                </a:solidFill>
                <a:latin typeface="Segoe UI Light" panose="020B0502040204020203" pitchFamily="34" charset="0"/>
                <a:cs typeface="Segoe UI Light" panose="020B0502040204020203" pitchFamily="34" charset="0"/>
              </a:rPr>
              <a:t> </a:t>
            </a:r>
          </a:p>
          <a:p>
            <a:endParaRPr lang="en-US" sz="800" b="1" dirty="0">
              <a:solidFill>
                <a:prstClr val="white"/>
              </a:solidFill>
              <a:latin typeface="Segoe UI" panose="020B0502040204020203" pitchFamily="34" charset="0"/>
              <a:cs typeface="Segoe UI" panose="020B0502040204020203" pitchFamily="34" charset="0"/>
            </a:endParaRPr>
          </a:p>
        </p:txBody>
      </p:sp>
      <p:grpSp>
        <p:nvGrpSpPr>
          <p:cNvPr id="14" name="Group 13"/>
          <p:cNvGrpSpPr/>
          <p:nvPr/>
        </p:nvGrpSpPr>
        <p:grpSpPr>
          <a:xfrm>
            <a:off x="184786" y="6045114"/>
            <a:ext cx="662940" cy="660485"/>
            <a:chOff x="-10104120" y="-121920"/>
            <a:chExt cx="4114800" cy="4099560"/>
          </a:xfrm>
        </p:grpSpPr>
        <p:sp>
          <p:nvSpPr>
            <p:cNvPr id="15" name="Oval 14"/>
            <p:cNvSpPr/>
            <p:nvPr/>
          </p:nvSpPr>
          <p:spPr>
            <a:xfrm>
              <a:off x="-10088880" y="-121920"/>
              <a:ext cx="4099560" cy="4099560"/>
            </a:xfrm>
            <a:prstGeom prst="ellipse">
              <a:avLst/>
            </a:prstGeom>
            <a:solidFill>
              <a:schemeClr val="tx1">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44300" r="18143" b="43934"/>
            <a:stretch/>
          </p:blipFill>
          <p:spPr>
            <a:xfrm>
              <a:off x="-10104120" y="497141"/>
              <a:ext cx="4099560" cy="3442399"/>
            </a:xfrm>
            <a:custGeom>
              <a:avLst/>
              <a:gdLst>
                <a:gd name="connsiteX0" fmla="*/ 548748 w 4099560"/>
                <a:gd name="connsiteY0" fmla="*/ 0 h 3442399"/>
                <a:gd name="connsiteX1" fmla="*/ 3550812 w 4099560"/>
                <a:gd name="connsiteY1" fmla="*/ 0 h 3442399"/>
                <a:gd name="connsiteX2" fmla="*/ 3631490 w 4099560"/>
                <a:gd name="connsiteY2" fmla="*/ 88769 h 3442399"/>
                <a:gd name="connsiteX3" fmla="*/ 4099560 w 4099560"/>
                <a:gd name="connsiteY3" fmla="*/ 1392619 h 3442399"/>
                <a:gd name="connsiteX4" fmla="*/ 2049780 w 4099560"/>
                <a:gd name="connsiteY4" fmla="*/ 3442399 h 3442399"/>
                <a:gd name="connsiteX5" fmla="*/ 0 w 4099560"/>
                <a:gd name="connsiteY5" fmla="*/ 1392619 h 3442399"/>
                <a:gd name="connsiteX6" fmla="*/ 468070 w 4099560"/>
                <a:gd name="connsiteY6" fmla="*/ 88769 h 344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9560" h="3442399">
                  <a:moveTo>
                    <a:pt x="548748" y="0"/>
                  </a:moveTo>
                  <a:lnTo>
                    <a:pt x="3550812" y="0"/>
                  </a:lnTo>
                  <a:lnTo>
                    <a:pt x="3631490" y="88769"/>
                  </a:lnTo>
                  <a:cubicBezTo>
                    <a:pt x="3923904" y="443092"/>
                    <a:pt x="4099560" y="897342"/>
                    <a:pt x="4099560" y="1392619"/>
                  </a:cubicBezTo>
                  <a:cubicBezTo>
                    <a:pt x="4099560" y="2524681"/>
                    <a:pt x="3181842" y="3442399"/>
                    <a:pt x="2049780" y="3442399"/>
                  </a:cubicBezTo>
                  <a:cubicBezTo>
                    <a:pt x="917718" y="3442399"/>
                    <a:pt x="0" y="2524681"/>
                    <a:pt x="0" y="1392619"/>
                  </a:cubicBezTo>
                  <a:cubicBezTo>
                    <a:pt x="0" y="897342"/>
                    <a:pt x="175658" y="443092"/>
                    <a:pt x="468070" y="88769"/>
                  </a:cubicBezTo>
                  <a:close/>
                </a:path>
              </a:pathLst>
            </a:custGeom>
          </p:spPr>
        </p:pic>
      </p:grpSp>
      <p:grpSp>
        <p:nvGrpSpPr>
          <p:cNvPr id="9" name="Group 8"/>
          <p:cNvGrpSpPr/>
          <p:nvPr/>
        </p:nvGrpSpPr>
        <p:grpSpPr>
          <a:xfrm>
            <a:off x="3587748" y="828675"/>
            <a:ext cx="144147" cy="93980"/>
            <a:chOff x="6838950" y="1699260"/>
            <a:chExt cx="441964" cy="93980"/>
          </a:xfrm>
        </p:grpSpPr>
        <p:cxnSp>
          <p:nvCxnSpPr>
            <p:cNvPr id="8" name="Straight Connector 7"/>
            <p:cNvCxnSpPr/>
            <p:nvPr/>
          </p:nvCxnSpPr>
          <p:spPr>
            <a:xfrm>
              <a:off x="6838954" y="1699260"/>
              <a:ext cx="44196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838954" y="1746250"/>
              <a:ext cx="44196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838950" y="1793240"/>
              <a:ext cx="44196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3585987" y="1488686"/>
            <a:ext cx="1293944" cy="261610"/>
          </a:xfrm>
          <a:prstGeom prst="rect">
            <a:avLst/>
          </a:prstGeom>
        </p:spPr>
        <p:txBody>
          <a:bodyPr wrap="none">
            <a:spAutoFit/>
          </a:bodyPr>
          <a:lstStyle/>
          <a:p>
            <a:r>
              <a:rPr lang="en-US" sz="1100" kern="0" dirty="0">
                <a:gradFill>
                  <a:gsLst>
                    <a:gs pos="0">
                      <a:srgbClr val="FFFFFF"/>
                    </a:gs>
                    <a:gs pos="100000">
                      <a:srgbClr val="FFFFFF"/>
                    </a:gs>
                  </a:gsLst>
                  <a:lin ang="5400000" scaled="0"/>
                </a:gradFill>
                <a:ea typeface="Segoe UI" panose="020B0502040204020203" pitchFamily="34" charset="0"/>
                <a:cs typeface="Segoe UI Light" panose="020B0502040204020203" pitchFamily="34" charset="0"/>
              </a:rPr>
              <a:t>Device Name/Tag</a:t>
            </a:r>
            <a:endParaRPr lang="en-US" sz="1100" dirty="0"/>
          </a:p>
        </p:txBody>
      </p:sp>
      <p:sp>
        <p:nvSpPr>
          <p:cNvPr id="52" name="Rectangle 51"/>
          <p:cNvSpPr/>
          <p:nvPr/>
        </p:nvSpPr>
        <p:spPr>
          <a:xfrm>
            <a:off x="3573795" y="1641086"/>
            <a:ext cx="1279517" cy="461665"/>
          </a:xfrm>
          <a:prstGeom prst="rect">
            <a:avLst/>
          </a:prstGeom>
        </p:spPr>
        <p:txBody>
          <a:bodyPr wrap="none">
            <a:spAutoFit/>
          </a:bodyPr>
          <a:lstStyle/>
          <a:p>
            <a:r>
              <a:rPr lang="en-US" sz="2400" b="1" kern="0" dirty="0">
                <a:solidFill>
                  <a:schemeClr val="accent1">
                    <a:lumMod val="60000"/>
                    <a:lumOff val="40000"/>
                  </a:schemeClr>
                </a:solidFill>
                <a:latin typeface="Segoe UI Light" panose="020B0502040204020203" pitchFamily="34" charset="0"/>
                <a:cs typeface="Segoe UI Light" panose="020B0502040204020203" pitchFamily="34" charset="0"/>
              </a:rPr>
              <a:t>AUC 165</a:t>
            </a:r>
            <a:endParaRPr lang="en-US" sz="2400" b="1" dirty="0">
              <a:solidFill>
                <a:schemeClr val="accent1">
                  <a:lumMod val="60000"/>
                  <a:lumOff val="40000"/>
                </a:schemeClr>
              </a:solidFill>
            </a:endParaRPr>
          </a:p>
        </p:txBody>
      </p:sp>
      <p:sp>
        <p:nvSpPr>
          <p:cNvPr id="53" name="Rectangle 52"/>
          <p:cNvSpPr/>
          <p:nvPr/>
        </p:nvSpPr>
        <p:spPr>
          <a:xfrm>
            <a:off x="4927107" y="1476494"/>
            <a:ext cx="537327" cy="261610"/>
          </a:xfrm>
          <a:prstGeom prst="rect">
            <a:avLst/>
          </a:prstGeom>
        </p:spPr>
        <p:txBody>
          <a:bodyPr wrap="none">
            <a:spAutoFit/>
          </a:bodyPr>
          <a:lstStyle/>
          <a:p>
            <a:r>
              <a:rPr lang="en-US" sz="1100" kern="0" dirty="0">
                <a:gradFill>
                  <a:gsLst>
                    <a:gs pos="0">
                      <a:srgbClr val="FFFFFF"/>
                    </a:gs>
                    <a:gs pos="100000">
                      <a:srgbClr val="FFFFFF"/>
                    </a:gs>
                  </a:gsLst>
                  <a:lin ang="5400000" scaled="0"/>
                </a:gradFill>
                <a:latin typeface="Segoe UI Light" panose="020B0502040204020203" pitchFamily="34" charset="0"/>
                <a:ea typeface="Segoe UI" panose="020B0502040204020203" pitchFamily="34" charset="0"/>
                <a:cs typeface="Segoe UI Light" panose="020B0502040204020203" pitchFamily="34" charset="0"/>
              </a:rPr>
              <a:t>Status</a:t>
            </a:r>
            <a:endParaRPr lang="en-US" sz="1100" dirty="0">
              <a:latin typeface="Segoe UI Light" panose="020B0502040204020203" pitchFamily="34" charset="0"/>
              <a:cs typeface="Segoe UI Light" panose="020B0502040204020203" pitchFamily="34" charset="0"/>
            </a:endParaRPr>
          </a:p>
        </p:txBody>
      </p:sp>
      <p:sp>
        <p:nvSpPr>
          <p:cNvPr id="54" name="Rectangle 53"/>
          <p:cNvSpPr/>
          <p:nvPr/>
        </p:nvSpPr>
        <p:spPr>
          <a:xfrm>
            <a:off x="4914915" y="1628894"/>
            <a:ext cx="841897" cy="261610"/>
          </a:xfrm>
          <a:prstGeom prst="rect">
            <a:avLst/>
          </a:prstGeom>
        </p:spPr>
        <p:txBody>
          <a:bodyPr wrap="none">
            <a:spAutoFit/>
          </a:bodyPr>
          <a:lstStyle/>
          <a:p>
            <a:r>
              <a:rPr lang="en-US" sz="1100" kern="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AVAILABLE</a:t>
            </a:r>
            <a:endParaRPr lang="en-US" sz="1100" dirty="0"/>
          </a:p>
        </p:txBody>
      </p:sp>
      <p:sp>
        <p:nvSpPr>
          <p:cNvPr id="4" name="Oval 3"/>
          <p:cNvSpPr/>
          <p:nvPr/>
        </p:nvSpPr>
        <p:spPr>
          <a:xfrm>
            <a:off x="5692140" y="1706880"/>
            <a:ext cx="106680" cy="106680"/>
          </a:xfrm>
          <a:prstGeom prst="ellipse">
            <a:avLst/>
          </a:prstGeom>
          <a:solidFill>
            <a:srgbClr val="6EB005"/>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6" name="Rectangle 55"/>
          <p:cNvSpPr/>
          <p:nvPr/>
        </p:nvSpPr>
        <p:spPr>
          <a:xfrm>
            <a:off x="3569731" y="2039358"/>
            <a:ext cx="894797" cy="261610"/>
          </a:xfrm>
          <a:prstGeom prst="rect">
            <a:avLst/>
          </a:prstGeom>
        </p:spPr>
        <p:txBody>
          <a:bodyPr wrap="none">
            <a:spAutoFit/>
          </a:bodyPr>
          <a:lstStyle/>
          <a:p>
            <a:r>
              <a:rPr lang="en-US" sz="1100" kern="0" dirty="0">
                <a:gradFill>
                  <a:gsLst>
                    <a:gs pos="0">
                      <a:srgbClr val="FFFFFF"/>
                    </a:gs>
                    <a:gs pos="100000">
                      <a:srgbClr val="FFFFFF"/>
                    </a:gs>
                  </a:gsLst>
                  <a:lin ang="5400000" scaled="0"/>
                </a:gradFill>
                <a:latin typeface="Segoe UI Light" panose="020B0502040204020203" pitchFamily="34" charset="0"/>
                <a:ea typeface="Segoe UI" panose="020B0502040204020203" pitchFamily="34" charset="0"/>
                <a:cs typeface="Segoe UI Light" panose="020B0502040204020203" pitchFamily="34" charset="0"/>
              </a:rPr>
              <a:t>Coordinates</a:t>
            </a:r>
            <a:endParaRPr lang="en-US" sz="1100" dirty="0">
              <a:latin typeface="Segoe UI Light" panose="020B0502040204020203" pitchFamily="34" charset="0"/>
              <a:cs typeface="Segoe UI Light" panose="020B0502040204020203" pitchFamily="34" charset="0"/>
            </a:endParaRPr>
          </a:p>
        </p:txBody>
      </p:sp>
      <p:sp>
        <p:nvSpPr>
          <p:cNvPr id="57" name="Rectangle 56"/>
          <p:cNvSpPr/>
          <p:nvPr/>
        </p:nvSpPr>
        <p:spPr>
          <a:xfrm>
            <a:off x="3563634" y="2234430"/>
            <a:ext cx="2507981" cy="307777"/>
          </a:xfrm>
          <a:prstGeom prst="rect">
            <a:avLst/>
          </a:prstGeom>
        </p:spPr>
        <p:txBody>
          <a:bodyPr wrap="square">
            <a:spAutoFit/>
          </a:bodyPr>
          <a:lstStyle/>
          <a:p>
            <a:r>
              <a:rPr lang="en-US" sz="1400" u="sng" dirty="0">
                <a:latin typeface="Segoe UI Light" panose="020B0502040204020203" pitchFamily="34" charset="0"/>
                <a:cs typeface="Segoe UI Light" panose="020B0502040204020203" pitchFamily="34" charset="0"/>
              </a:rPr>
              <a:t>17°26′30″N 78°22′58″E</a:t>
            </a:r>
            <a:endParaRPr lang="en-US" sz="1000" u="sng" dirty="0">
              <a:latin typeface="Segoe UI Light" panose="020B0502040204020203" pitchFamily="34" charset="0"/>
              <a:cs typeface="Segoe UI Light" panose="020B0502040204020203" pitchFamily="34" charset="0"/>
            </a:endParaRPr>
          </a:p>
        </p:txBody>
      </p:sp>
      <p:pic>
        <p:nvPicPr>
          <p:cNvPr id="58" name="Picture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4203" y="2088896"/>
            <a:ext cx="86899" cy="138176"/>
          </a:xfrm>
          <a:prstGeom prst="rect">
            <a:avLst/>
          </a:prstGeom>
        </p:spPr>
      </p:pic>
      <p:sp>
        <p:nvSpPr>
          <p:cNvPr id="77" name="Rectangle 76"/>
          <p:cNvSpPr/>
          <p:nvPr/>
        </p:nvSpPr>
        <p:spPr>
          <a:xfrm>
            <a:off x="3567699" y="2577838"/>
            <a:ext cx="671979" cy="307777"/>
          </a:xfrm>
          <a:prstGeom prst="rect">
            <a:avLst/>
          </a:prstGeom>
        </p:spPr>
        <p:txBody>
          <a:bodyPr wrap="none">
            <a:spAutoFit/>
          </a:bodyPr>
          <a:lstStyle/>
          <a:p>
            <a:r>
              <a:rPr lang="en-US" sz="1400" kern="0" dirty="0">
                <a:gradFill>
                  <a:gsLst>
                    <a:gs pos="0">
                      <a:srgbClr val="FFFFFF"/>
                    </a:gs>
                    <a:gs pos="100000">
                      <a:srgbClr val="FFFFFF"/>
                    </a:gs>
                  </a:gsLst>
                  <a:lin ang="5400000" scaled="0"/>
                </a:gradFill>
                <a:latin typeface="Segoe UI Light" panose="020B0502040204020203" pitchFamily="34" charset="0"/>
                <a:ea typeface="Segoe UI" panose="020B0502040204020203" pitchFamily="34" charset="0"/>
                <a:cs typeface="Segoe UI Light" panose="020B0502040204020203" pitchFamily="34" charset="0"/>
              </a:rPr>
              <a:t>Health</a:t>
            </a:r>
            <a:endParaRPr lang="en-US" sz="1400" dirty="0">
              <a:latin typeface="Segoe UI Light" panose="020B0502040204020203" pitchFamily="34" charset="0"/>
              <a:cs typeface="Segoe UI Light" panose="020B0502040204020203" pitchFamily="34" charset="0"/>
            </a:endParaRPr>
          </a:p>
        </p:txBody>
      </p:sp>
      <p:sp>
        <p:nvSpPr>
          <p:cNvPr id="6" name="Heart 5"/>
          <p:cNvSpPr/>
          <p:nvPr/>
        </p:nvSpPr>
        <p:spPr>
          <a:xfrm>
            <a:off x="4167124" y="2675254"/>
            <a:ext cx="129541" cy="118746"/>
          </a:xfrm>
          <a:prstGeom prst="hear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1000">
              <a:solidFill>
                <a:schemeClr val="tx1"/>
              </a:solidFill>
              <a:latin typeface="+mj-lt"/>
            </a:endParaRPr>
          </a:p>
        </p:txBody>
      </p:sp>
      <p:sp>
        <p:nvSpPr>
          <p:cNvPr id="29" name="Rectangle 28"/>
          <p:cNvSpPr/>
          <p:nvPr/>
        </p:nvSpPr>
        <p:spPr>
          <a:xfrm>
            <a:off x="3608832" y="2935224"/>
            <a:ext cx="2578608" cy="774192"/>
          </a:xfrm>
          <a:prstGeom prst="rect">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81" name="Rectangle 80"/>
          <p:cNvSpPr/>
          <p:nvPr/>
        </p:nvSpPr>
        <p:spPr>
          <a:xfrm>
            <a:off x="3608832" y="3739896"/>
            <a:ext cx="2578608" cy="688848"/>
          </a:xfrm>
          <a:prstGeom prst="rect">
            <a:avLst/>
          </a:prstGeom>
          <a:solidFill>
            <a:srgbClr val="FB313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82" name="Rectangle 81"/>
          <p:cNvSpPr/>
          <p:nvPr/>
        </p:nvSpPr>
        <p:spPr>
          <a:xfrm>
            <a:off x="3608832" y="4465320"/>
            <a:ext cx="2578608" cy="658368"/>
          </a:xfrm>
          <a:prstGeom prst="rect">
            <a:avLst/>
          </a:prstGeom>
          <a:solidFill>
            <a:schemeClr val="accent4">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2903" y="4519167"/>
            <a:ext cx="555031" cy="547497"/>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6967" y="3839463"/>
            <a:ext cx="487053" cy="480441"/>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51008" y="3041904"/>
            <a:ext cx="352660" cy="551914"/>
          </a:xfrm>
          <a:prstGeom prst="rect">
            <a:avLst/>
          </a:prstGeom>
        </p:spPr>
      </p:pic>
      <p:sp>
        <p:nvSpPr>
          <p:cNvPr id="78" name="Rectangle 77"/>
          <p:cNvSpPr/>
          <p:nvPr/>
        </p:nvSpPr>
        <p:spPr>
          <a:xfrm>
            <a:off x="4191523" y="3018274"/>
            <a:ext cx="1031051" cy="553998"/>
          </a:xfrm>
          <a:prstGeom prst="rect">
            <a:avLst/>
          </a:prstGeom>
        </p:spPr>
        <p:txBody>
          <a:bodyPr wrap="none">
            <a:spAutoFit/>
          </a:bodyPr>
          <a:lstStyle/>
          <a:p>
            <a:r>
              <a:rPr lang="en-US" sz="1000" b="1" kern="0" dirty="0">
                <a:cs typeface="Segoe UI Light" panose="020B0502040204020203" pitchFamily="34" charset="0"/>
              </a:rPr>
              <a:t>Battery</a:t>
            </a:r>
          </a:p>
          <a:p>
            <a:r>
              <a:rPr lang="en-US" sz="1000" kern="0" dirty="0">
                <a:cs typeface="Segoe UI Light" panose="020B0502040204020203" pitchFamily="34" charset="0"/>
              </a:rPr>
              <a:t>45% remaining</a:t>
            </a:r>
          </a:p>
          <a:p>
            <a:r>
              <a:rPr lang="en-US" sz="1000" kern="0" dirty="0">
                <a:cs typeface="Segoe UI Light" panose="020B0502040204020203" pitchFamily="34" charset="0"/>
              </a:rPr>
              <a:t>6.5 hours </a:t>
            </a:r>
            <a:endParaRPr lang="en-US" sz="1000" dirty="0"/>
          </a:p>
        </p:txBody>
      </p:sp>
      <p:sp>
        <p:nvSpPr>
          <p:cNvPr id="79" name="Rectangle 78"/>
          <p:cNvSpPr/>
          <p:nvPr/>
        </p:nvSpPr>
        <p:spPr>
          <a:xfrm>
            <a:off x="4196603" y="3825994"/>
            <a:ext cx="1205779" cy="553998"/>
          </a:xfrm>
          <a:prstGeom prst="rect">
            <a:avLst/>
          </a:prstGeom>
        </p:spPr>
        <p:txBody>
          <a:bodyPr wrap="none">
            <a:spAutoFit/>
          </a:bodyPr>
          <a:lstStyle/>
          <a:p>
            <a:r>
              <a:rPr lang="en-US" sz="1000" b="1" kern="0" dirty="0" err="1">
                <a:cs typeface="Segoe UI Light" panose="020B0502040204020203" pitchFamily="34" charset="0"/>
              </a:rPr>
              <a:t>Tyre</a:t>
            </a:r>
            <a:endParaRPr lang="en-US" sz="1000" b="1" kern="0" dirty="0">
              <a:cs typeface="Segoe UI Light" panose="020B0502040204020203" pitchFamily="34" charset="0"/>
            </a:endParaRPr>
          </a:p>
          <a:p>
            <a:r>
              <a:rPr lang="en-US" sz="1000" kern="0" dirty="0">
                <a:cs typeface="Segoe UI Light" panose="020B0502040204020203" pitchFamily="34" charset="0"/>
              </a:rPr>
              <a:t>Pressures - Good</a:t>
            </a:r>
          </a:p>
          <a:p>
            <a:r>
              <a:rPr lang="en-US" sz="1000" kern="0" dirty="0">
                <a:cs typeface="Segoe UI Light" panose="020B0502040204020203" pitchFamily="34" charset="0"/>
              </a:rPr>
              <a:t>Alignment - Good</a:t>
            </a:r>
            <a:endParaRPr lang="en-US" sz="1000" dirty="0"/>
          </a:p>
        </p:txBody>
      </p:sp>
      <p:sp>
        <p:nvSpPr>
          <p:cNvPr id="80" name="Rectangle 79"/>
          <p:cNvSpPr/>
          <p:nvPr/>
        </p:nvSpPr>
        <p:spPr>
          <a:xfrm>
            <a:off x="4191523" y="4593074"/>
            <a:ext cx="1317990" cy="400110"/>
          </a:xfrm>
          <a:prstGeom prst="rect">
            <a:avLst/>
          </a:prstGeom>
        </p:spPr>
        <p:txBody>
          <a:bodyPr wrap="none">
            <a:spAutoFit/>
          </a:bodyPr>
          <a:lstStyle/>
          <a:p>
            <a:r>
              <a:rPr lang="en-US" sz="1000" b="1" kern="0" dirty="0">
                <a:cs typeface="Segoe UI Light" panose="020B0502040204020203" pitchFamily="34" charset="0"/>
              </a:rPr>
              <a:t>GPS</a:t>
            </a:r>
          </a:p>
          <a:p>
            <a:r>
              <a:rPr lang="en-US" sz="1000" kern="0" dirty="0">
                <a:cs typeface="Segoe UI Light" panose="020B0502040204020203" pitchFamily="34" charset="0"/>
              </a:rPr>
              <a:t>Signals working fine</a:t>
            </a:r>
            <a:endParaRPr lang="en-US" sz="1000" dirty="0"/>
          </a:p>
        </p:txBody>
      </p:sp>
      <p:sp>
        <p:nvSpPr>
          <p:cNvPr id="83" name="Rectangle 82"/>
          <p:cNvSpPr/>
          <p:nvPr/>
        </p:nvSpPr>
        <p:spPr bwMode="auto">
          <a:xfrm>
            <a:off x="5010149" y="1859281"/>
            <a:ext cx="464821" cy="156210"/>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ts val="800"/>
              </a:lnSpc>
              <a:spcBef>
                <a:spcPct val="0"/>
              </a:spcBef>
              <a:spcAft>
                <a:spcPct val="0"/>
              </a:spcAft>
              <a:buClrTx/>
              <a:buSzTx/>
              <a:buFontTx/>
              <a:buNone/>
              <a:tabLst/>
              <a:defRPr/>
            </a:pPr>
            <a:r>
              <a:rPr lang="en-US" sz="700" kern="0" dirty="0">
                <a:gradFill>
                  <a:gsLst>
                    <a:gs pos="0">
                      <a:srgbClr val="FFFFFF"/>
                    </a:gs>
                    <a:gs pos="100000">
                      <a:srgbClr val="FFFFFF"/>
                    </a:gs>
                  </a:gsLst>
                  <a:lin ang="5400000" scaled="0"/>
                </a:gradFill>
                <a:ea typeface="Segoe UI" panose="020B0502040204020203" pitchFamily="34" charset="0"/>
                <a:cs typeface="Segoe UI Light" panose="020B0502040204020203" pitchFamily="34" charset="0"/>
              </a:rPr>
              <a:t>Assign</a:t>
            </a: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ea typeface="Segoe UI" panose="020B0502040204020203" pitchFamily="34" charset="0"/>
              <a:cs typeface="Segoe UI Light" panose="020B0502040204020203" pitchFamily="34" charset="0"/>
            </a:endParaRPr>
          </a:p>
        </p:txBody>
      </p:sp>
      <p:sp>
        <p:nvSpPr>
          <p:cNvPr id="84" name="TextBox 83"/>
          <p:cNvSpPr txBox="1"/>
          <p:nvPr/>
        </p:nvSpPr>
        <p:spPr>
          <a:xfrm>
            <a:off x="3527708" y="6200623"/>
            <a:ext cx="8521538" cy="523220"/>
          </a:xfrm>
          <a:prstGeom prst="rect">
            <a:avLst/>
          </a:prstGeom>
          <a:noFill/>
        </p:spPr>
        <p:txBody>
          <a:bodyPr wrap="square" rtlCol="0">
            <a:spAutoFit/>
          </a:bodyPr>
          <a:lstStyle/>
          <a:p>
            <a:pPr lvl="0"/>
            <a:r>
              <a:rPr lang="en-US" sz="1400" dirty="0"/>
              <a:t>She looks at the list of available aucovei vehicles, clicks on them and checks the vehicle health (battery, </a:t>
            </a:r>
            <a:r>
              <a:rPr lang="en-US" sz="1400" dirty="0" err="1"/>
              <a:t>tyre</a:t>
            </a:r>
            <a:r>
              <a:rPr lang="en-US" sz="1400" dirty="0"/>
              <a:t> pressure etc.) And identifies the vehicle for the next delivery.</a:t>
            </a:r>
          </a:p>
        </p:txBody>
      </p:sp>
      <p:pic>
        <p:nvPicPr>
          <p:cNvPr id="21" name="Picture 20" descr="Hand.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98680" y="2384559"/>
            <a:ext cx="3444441" cy="7913605"/>
          </a:xfrm>
          <a:prstGeom prst="rect">
            <a:avLst/>
          </a:prstGeom>
          <a:noFill/>
          <a:ln>
            <a:noFill/>
          </a:ln>
        </p:spPr>
      </p:pic>
    </p:spTree>
    <p:extLst>
      <p:ext uri="{BB962C8B-B14F-4D97-AF65-F5344CB8AC3E}">
        <p14:creationId xmlns:p14="http://schemas.microsoft.com/office/powerpoint/2010/main" val="101455911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2.22045E-16 2.96296E-6 L -0.61745 -0.08449 " pathEditMode="relative" rAng="0" ptsTypes="AA">
                                      <p:cBhvr>
                                        <p:cTn id="6" dur="3000" fill="hold"/>
                                        <p:tgtEl>
                                          <p:spTgt spid="21"/>
                                        </p:tgtEl>
                                        <p:attrNameLst>
                                          <p:attrName>ppt_x</p:attrName>
                                          <p:attrName>ppt_y</p:attrName>
                                        </p:attrNameLst>
                                      </p:cBhvr>
                                      <p:rCtr x="-30872" y="-4236"/>
                                    </p:animMotion>
                                  </p:childTnLst>
                                </p:cTn>
                              </p:par>
                            </p:childTnLst>
                          </p:cTn>
                        </p:par>
                        <p:par>
                          <p:cTn id="7" fill="hold">
                            <p:stCondLst>
                              <p:cond delay="3000"/>
                            </p:stCondLst>
                            <p:childTnLst>
                              <p:par>
                                <p:cTn id="8" presetID="26" presetClass="emph" presetSubtype="0" fill="hold" nodeType="afterEffect">
                                  <p:stCondLst>
                                    <p:cond delay="0"/>
                                  </p:stCondLst>
                                  <p:childTnLst>
                                    <p:animEffect transition="out" filter="fade">
                                      <p:cBhvr>
                                        <p:cTn id="9" dur="500" tmFilter="0, 0; .2, .5; .8, .5; 1, 0"/>
                                        <p:tgtEl>
                                          <p:spTgt spid="21"/>
                                        </p:tgtEl>
                                      </p:cBhvr>
                                    </p:animEffect>
                                    <p:animScale>
                                      <p:cBhvr>
                                        <p:cTn id="10"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123" b="10389"/>
          <a:stretch/>
        </p:blipFill>
        <p:spPr>
          <a:xfrm>
            <a:off x="0" y="0"/>
            <a:ext cx="12223664" cy="6858000"/>
          </a:xfrm>
          <a:prstGeom prst="rect">
            <a:avLst/>
          </a:prstGeom>
        </p:spPr>
      </p:pic>
      <p:sp>
        <p:nvSpPr>
          <p:cNvPr id="70" name="Rectangle 69"/>
          <p:cNvSpPr/>
          <p:nvPr/>
        </p:nvSpPr>
        <p:spPr bwMode="auto">
          <a:xfrm>
            <a:off x="0" y="0"/>
            <a:ext cx="12192000" cy="6858000"/>
          </a:xfrm>
          <a:prstGeom prst="rect">
            <a:avLst/>
          </a:prstGeom>
          <a:solidFill>
            <a:schemeClr val="tx1">
              <a:lumMod val="65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70946" y="0"/>
            <a:ext cx="3637037" cy="6044498"/>
          </a:xfrm>
          <a:prstGeom prst="rect">
            <a:avLst/>
          </a:prstGeom>
        </p:spPr>
      </p:pic>
      <p:grpSp>
        <p:nvGrpSpPr>
          <p:cNvPr id="33" name="Group 32"/>
          <p:cNvGrpSpPr/>
          <p:nvPr/>
        </p:nvGrpSpPr>
        <p:grpSpPr>
          <a:xfrm>
            <a:off x="3513100" y="677925"/>
            <a:ext cx="3135588" cy="4536187"/>
            <a:chOff x="7600718" y="4565122"/>
            <a:chExt cx="3871491" cy="5600798"/>
          </a:xfrm>
        </p:grpSpPr>
        <p:sp>
          <p:nvSpPr>
            <p:cNvPr id="34" name="Rectangle 33"/>
            <p:cNvSpPr/>
            <p:nvPr/>
          </p:nvSpPr>
          <p:spPr bwMode="auto">
            <a:xfrm>
              <a:off x="7600718" y="4565122"/>
              <a:ext cx="3400779" cy="5600798"/>
            </a:xfrm>
            <a:prstGeom prst="rect">
              <a:avLst/>
            </a:prstGeom>
            <a:solidFill>
              <a:srgbClr val="1AA79C"/>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TextBox 34"/>
            <p:cNvSpPr txBox="1"/>
            <p:nvPr/>
          </p:nvSpPr>
          <p:spPr>
            <a:xfrm>
              <a:off x="7917273" y="4607058"/>
              <a:ext cx="3554936" cy="34200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cs typeface="Segoe UI" panose="020B0502040204020203" pitchFamily="34" charset="0"/>
                </a:rPr>
                <a:t>aucovei</a:t>
              </a:r>
              <a:r>
                <a:rPr kumimoji="0" lang="en-US" sz="1200" b="0" i="0" u="none" strike="noStrike" kern="0" cap="none" spc="0" normalizeH="0" baseline="0" noProof="0" dirty="0">
                  <a:ln>
                    <a:noFill/>
                  </a:ln>
                  <a:solidFill>
                    <a:prstClr val="white"/>
                  </a:solidFill>
                  <a:effectLst/>
                  <a:uLnTx/>
                  <a:uFillTx/>
                  <a:cs typeface="Segoe UI" panose="020B0502040204020203" pitchFamily="34" charset="0"/>
                </a:rPr>
                <a:t> management</a:t>
              </a:r>
            </a:p>
          </p:txBody>
        </p:sp>
        <p:sp>
          <p:nvSpPr>
            <p:cNvPr id="38" name="Rectangle 37"/>
            <p:cNvSpPr/>
            <p:nvPr/>
          </p:nvSpPr>
          <p:spPr bwMode="auto">
            <a:xfrm>
              <a:off x="7681285" y="5112761"/>
              <a:ext cx="3259057" cy="4992945"/>
            </a:xfrm>
            <a:prstGeom prst="rect">
              <a:avLst/>
            </a:prstGeom>
            <a:solidFill>
              <a:sysClr val="windowText" lastClr="000000">
                <a:lumMod val="65000"/>
                <a:lumOff val="3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ts val="8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Home &gt;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aucovei health dashboard</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endParaRPr>
            </a:p>
          </p:txBody>
        </p:sp>
      </p:grpSp>
      <p:pic>
        <p:nvPicPr>
          <p:cNvPr id="43" name="Picture 42"/>
          <p:cNvPicPr>
            <a:picLocks noChangeAspect="1"/>
          </p:cNvPicPr>
          <p:nvPr/>
        </p:nvPicPr>
        <p:blipFill rotWithShape="1">
          <a:blip r:embed="rId5" cstate="print">
            <a:extLst>
              <a:ext uri="{28A0092B-C50C-407E-A947-70E740481C1C}">
                <a14:useLocalDpi xmlns:a14="http://schemas.microsoft.com/office/drawing/2010/main"/>
              </a:ext>
            </a:extLst>
          </a:blip>
          <a:srcRect b="88066"/>
          <a:stretch/>
        </p:blipFill>
        <p:spPr>
          <a:xfrm>
            <a:off x="3070946" y="0"/>
            <a:ext cx="3637037" cy="721360"/>
          </a:xfrm>
          <a:prstGeom prst="rect">
            <a:avLst/>
          </a:prstGeom>
        </p:spPr>
      </p:pic>
      <p:sp>
        <p:nvSpPr>
          <p:cNvPr id="3" name="Rectangle 2"/>
          <p:cNvSpPr/>
          <p:nvPr/>
        </p:nvSpPr>
        <p:spPr>
          <a:xfrm>
            <a:off x="3281680" y="0"/>
            <a:ext cx="3169920" cy="172720"/>
          </a:xfrm>
          <a:prstGeom prst="rect">
            <a:avLst/>
          </a:prstGeom>
          <a:solidFill>
            <a:srgbClr val="B1B1B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1" name="Rectangle 10"/>
          <p:cNvSpPr/>
          <p:nvPr/>
        </p:nvSpPr>
        <p:spPr>
          <a:xfrm>
            <a:off x="0" y="5974080"/>
            <a:ext cx="12192000" cy="883920"/>
          </a:xfrm>
          <a:prstGeom prst="rect">
            <a:avLst/>
          </a:prstGeom>
          <a:solidFill>
            <a:schemeClr val="bg1">
              <a:lumMod val="95000"/>
              <a:lumOff val="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2" name="Rectangle 11"/>
          <p:cNvSpPr/>
          <p:nvPr/>
        </p:nvSpPr>
        <p:spPr>
          <a:xfrm>
            <a:off x="0" y="5974080"/>
            <a:ext cx="3333750" cy="883920"/>
          </a:xfrm>
          <a:prstGeom prst="rect">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3" name="TextBox 12"/>
          <p:cNvSpPr txBox="1"/>
          <p:nvPr/>
        </p:nvSpPr>
        <p:spPr>
          <a:xfrm>
            <a:off x="860948" y="6027003"/>
            <a:ext cx="3378991" cy="830997"/>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Sharron Warren</a:t>
            </a:r>
          </a:p>
          <a:p>
            <a:r>
              <a:rPr lang="en-US" sz="1600" b="1" dirty="0">
                <a:solidFill>
                  <a:prstClr val="white"/>
                </a:solidFill>
                <a:latin typeface="Segoe UI Light" panose="020B0502040204020203" pitchFamily="34" charset="0"/>
                <a:cs typeface="Segoe UI Light" panose="020B0502040204020203" pitchFamily="34" charset="0"/>
              </a:rPr>
              <a:t>Store Manager</a:t>
            </a:r>
            <a:r>
              <a:rPr lang="en-US" sz="1600" dirty="0">
                <a:solidFill>
                  <a:prstClr val="white"/>
                </a:solidFill>
                <a:latin typeface="Segoe UI Light" panose="020B0502040204020203" pitchFamily="34" charset="0"/>
                <a:cs typeface="Segoe UI Light" panose="020B0502040204020203" pitchFamily="34" charset="0"/>
              </a:rPr>
              <a:t> </a:t>
            </a:r>
          </a:p>
          <a:p>
            <a:endParaRPr lang="en-US" sz="800" b="1" dirty="0">
              <a:solidFill>
                <a:prstClr val="white"/>
              </a:solidFill>
              <a:latin typeface="Segoe UI" panose="020B0502040204020203" pitchFamily="34" charset="0"/>
              <a:cs typeface="Segoe UI" panose="020B0502040204020203" pitchFamily="34" charset="0"/>
            </a:endParaRPr>
          </a:p>
        </p:txBody>
      </p:sp>
      <p:grpSp>
        <p:nvGrpSpPr>
          <p:cNvPr id="14" name="Group 13"/>
          <p:cNvGrpSpPr/>
          <p:nvPr/>
        </p:nvGrpSpPr>
        <p:grpSpPr>
          <a:xfrm>
            <a:off x="184786" y="6045114"/>
            <a:ext cx="662940" cy="660485"/>
            <a:chOff x="-10104120" y="-121920"/>
            <a:chExt cx="4114800" cy="4099560"/>
          </a:xfrm>
        </p:grpSpPr>
        <p:sp>
          <p:nvSpPr>
            <p:cNvPr id="15" name="Oval 14"/>
            <p:cNvSpPr/>
            <p:nvPr/>
          </p:nvSpPr>
          <p:spPr>
            <a:xfrm>
              <a:off x="-10088880" y="-121920"/>
              <a:ext cx="4099560" cy="4099560"/>
            </a:xfrm>
            <a:prstGeom prst="ellipse">
              <a:avLst/>
            </a:prstGeom>
            <a:solidFill>
              <a:schemeClr val="tx1">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44300" r="18143" b="43934"/>
            <a:stretch/>
          </p:blipFill>
          <p:spPr>
            <a:xfrm>
              <a:off x="-10104120" y="497141"/>
              <a:ext cx="4099560" cy="3442399"/>
            </a:xfrm>
            <a:custGeom>
              <a:avLst/>
              <a:gdLst>
                <a:gd name="connsiteX0" fmla="*/ 548748 w 4099560"/>
                <a:gd name="connsiteY0" fmla="*/ 0 h 3442399"/>
                <a:gd name="connsiteX1" fmla="*/ 3550812 w 4099560"/>
                <a:gd name="connsiteY1" fmla="*/ 0 h 3442399"/>
                <a:gd name="connsiteX2" fmla="*/ 3631490 w 4099560"/>
                <a:gd name="connsiteY2" fmla="*/ 88769 h 3442399"/>
                <a:gd name="connsiteX3" fmla="*/ 4099560 w 4099560"/>
                <a:gd name="connsiteY3" fmla="*/ 1392619 h 3442399"/>
                <a:gd name="connsiteX4" fmla="*/ 2049780 w 4099560"/>
                <a:gd name="connsiteY4" fmla="*/ 3442399 h 3442399"/>
                <a:gd name="connsiteX5" fmla="*/ 0 w 4099560"/>
                <a:gd name="connsiteY5" fmla="*/ 1392619 h 3442399"/>
                <a:gd name="connsiteX6" fmla="*/ 468070 w 4099560"/>
                <a:gd name="connsiteY6" fmla="*/ 88769 h 344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9560" h="3442399">
                  <a:moveTo>
                    <a:pt x="548748" y="0"/>
                  </a:moveTo>
                  <a:lnTo>
                    <a:pt x="3550812" y="0"/>
                  </a:lnTo>
                  <a:lnTo>
                    <a:pt x="3631490" y="88769"/>
                  </a:lnTo>
                  <a:cubicBezTo>
                    <a:pt x="3923904" y="443092"/>
                    <a:pt x="4099560" y="897342"/>
                    <a:pt x="4099560" y="1392619"/>
                  </a:cubicBezTo>
                  <a:cubicBezTo>
                    <a:pt x="4099560" y="2524681"/>
                    <a:pt x="3181842" y="3442399"/>
                    <a:pt x="2049780" y="3442399"/>
                  </a:cubicBezTo>
                  <a:cubicBezTo>
                    <a:pt x="917718" y="3442399"/>
                    <a:pt x="0" y="2524681"/>
                    <a:pt x="0" y="1392619"/>
                  </a:cubicBezTo>
                  <a:cubicBezTo>
                    <a:pt x="0" y="897342"/>
                    <a:pt x="175658" y="443092"/>
                    <a:pt x="468070" y="88769"/>
                  </a:cubicBezTo>
                  <a:close/>
                </a:path>
              </a:pathLst>
            </a:custGeom>
          </p:spPr>
        </p:pic>
      </p:grpSp>
      <p:grpSp>
        <p:nvGrpSpPr>
          <p:cNvPr id="9" name="Group 8"/>
          <p:cNvGrpSpPr/>
          <p:nvPr/>
        </p:nvGrpSpPr>
        <p:grpSpPr>
          <a:xfrm>
            <a:off x="3587748" y="828675"/>
            <a:ext cx="144147" cy="93980"/>
            <a:chOff x="6838950" y="1699260"/>
            <a:chExt cx="441964" cy="93980"/>
          </a:xfrm>
        </p:grpSpPr>
        <p:cxnSp>
          <p:nvCxnSpPr>
            <p:cNvPr id="8" name="Straight Connector 7"/>
            <p:cNvCxnSpPr/>
            <p:nvPr/>
          </p:nvCxnSpPr>
          <p:spPr>
            <a:xfrm>
              <a:off x="6838954" y="1699260"/>
              <a:ext cx="44196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838954" y="1746250"/>
              <a:ext cx="44196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838950" y="1793240"/>
              <a:ext cx="441960"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4" name="TextBox 83"/>
          <p:cNvSpPr txBox="1"/>
          <p:nvPr/>
        </p:nvSpPr>
        <p:spPr>
          <a:xfrm>
            <a:off x="3527708" y="6200623"/>
            <a:ext cx="8521538" cy="523220"/>
          </a:xfrm>
          <a:prstGeom prst="rect">
            <a:avLst/>
          </a:prstGeom>
          <a:noFill/>
        </p:spPr>
        <p:txBody>
          <a:bodyPr wrap="square" rtlCol="0">
            <a:spAutoFit/>
          </a:bodyPr>
          <a:lstStyle/>
          <a:p>
            <a:pPr lvl="0"/>
            <a:r>
              <a:rPr lang="en-US" sz="1400" dirty="0"/>
              <a:t>Using the map she clicks and taps on the starting point (A) and destination point (B) to assign the delivery to the selected aucovei.</a:t>
            </a: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1684" y="1008888"/>
            <a:ext cx="2762988" cy="4208145"/>
          </a:xfrm>
          <a:prstGeom prst="rect">
            <a:avLst/>
          </a:prstGeom>
        </p:spPr>
      </p:pic>
      <p:sp>
        <p:nvSpPr>
          <p:cNvPr id="83" name="Rectangle 82"/>
          <p:cNvSpPr/>
          <p:nvPr/>
        </p:nvSpPr>
        <p:spPr bwMode="auto">
          <a:xfrm>
            <a:off x="3626357" y="4795761"/>
            <a:ext cx="842011" cy="282970"/>
          </a:xfrm>
          <a:prstGeom prst="rect">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ts val="800"/>
              </a:lnSpc>
              <a:spcBef>
                <a:spcPct val="0"/>
              </a:spcBef>
              <a:spcAft>
                <a:spcPct val="0"/>
              </a:spcAft>
              <a:buClrTx/>
              <a:buSzTx/>
              <a:buFontTx/>
              <a:buNone/>
              <a:tabLst/>
              <a:defRPr/>
            </a:pPr>
            <a:r>
              <a:rPr lang="en-US" sz="1050" kern="0" dirty="0">
                <a:gradFill>
                  <a:gsLst>
                    <a:gs pos="0">
                      <a:srgbClr val="FFFFFF"/>
                    </a:gs>
                    <a:gs pos="100000">
                      <a:srgbClr val="FFFFFF"/>
                    </a:gs>
                  </a:gsLst>
                  <a:lin ang="5400000" scaled="0"/>
                </a:gradFill>
                <a:ea typeface="Segoe UI" panose="020B0502040204020203" pitchFamily="34" charset="0"/>
                <a:cs typeface="Segoe UI Light" panose="020B0502040204020203" pitchFamily="34" charset="0"/>
              </a:rPr>
              <a:t>Assign</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ea typeface="Segoe UI" panose="020B0502040204020203" pitchFamily="34" charset="0"/>
              <a:cs typeface="Segoe UI Light" panose="020B0502040204020203" pitchFamily="34" charset="0"/>
            </a:endParaRPr>
          </a:p>
        </p:txBody>
      </p:sp>
      <p:grpSp>
        <p:nvGrpSpPr>
          <p:cNvPr id="24" name="Group 23"/>
          <p:cNvGrpSpPr/>
          <p:nvPr/>
        </p:nvGrpSpPr>
        <p:grpSpPr>
          <a:xfrm>
            <a:off x="4669154" y="4143374"/>
            <a:ext cx="142876" cy="280036"/>
            <a:chOff x="4669154" y="4143374"/>
            <a:chExt cx="142876" cy="280036"/>
          </a:xfrm>
          <a:solidFill>
            <a:srgbClr val="FF0000"/>
          </a:solidFill>
        </p:grpSpPr>
        <p:sp>
          <p:nvSpPr>
            <p:cNvPr id="23" name="Isosceles Triangle 22"/>
            <p:cNvSpPr/>
            <p:nvPr/>
          </p:nvSpPr>
          <p:spPr>
            <a:xfrm rot="10800000">
              <a:off x="4671060" y="4236720"/>
              <a:ext cx="140970" cy="186690"/>
            </a:xfrm>
            <a:prstGeom prst="triangle">
              <a:avLst/>
            </a:prstGeom>
            <a:gr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22" name="Oval 21"/>
            <p:cNvSpPr/>
            <p:nvPr/>
          </p:nvSpPr>
          <p:spPr>
            <a:xfrm>
              <a:off x="4669154" y="4143374"/>
              <a:ext cx="142875" cy="142875"/>
            </a:xfrm>
            <a:prstGeom prst="ellipse">
              <a:avLst/>
            </a:prstGeom>
            <a:grp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177800" indent="-177800" algn="ctr" defTabSz="914400" eaLnBrk="0" fontAlgn="base" hangingPunct="0">
                <a:spcBef>
                  <a:spcPts val="600"/>
                </a:spcBef>
                <a:spcAft>
                  <a:spcPct val="0"/>
                </a:spcAft>
              </a:pPr>
              <a:r>
                <a:rPr lang="en-US" sz="800" dirty="0">
                  <a:solidFill>
                    <a:schemeClr val="tx1"/>
                  </a:solidFill>
                  <a:latin typeface="+mj-lt"/>
                </a:rPr>
                <a:t>A</a:t>
              </a:r>
            </a:p>
          </p:txBody>
        </p:sp>
      </p:grpSp>
      <p:grpSp>
        <p:nvGrpSpPr>
          <p:cNvPr id="51" name="Group 50"/>
          <p:cNvGrpSpPr/>
          <p:nvPr/>
        </p:nvGrpSpPr>
        <p:grpSpPr>
          <a:xfrm>
            <a:off x="3856354" y="1296034"/>
            <a:ext cx="142876" cy="280036"/>
            <a:chOff x="4669154" y="4143374"/>
            <a:chExt cx="142876" cy="280036"/>
          </a:xfrm>
          <a:solidFill>
            <a:srgbClr val="FF0000"/>
          </a:solidFill>
        </p:grpSpPr>
        <p:sp>
          <p:nvSpPr>
            <p:cNvPr id="55" name="Isosceles Triangle 54"/>
            <p:cNvSpPr/>
            <p:nvPr/>
          </p:nvSpPr>
          <p:spPr>
            <a:xfrm rot="10800000">
              <a:off x="4671060" y="4236720"/>
              <a:ext cx="140970" cy="186690"/>
            </a:xfrm>
            <a:prstGeom prst="triangle">
              <a:avLst/>
            </a:prstGeom>
            <a:gr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9" name="Oval 58"/>
            <p:cNvSpPr/>
            <p:nvPr/>
          </p:nvSpPr>
          <p:spPr>
            <a:xfrm>
              <a:off x="4669154" y="4143374"/>
              <a:ext cx="142875" cy="142875"/>
            </a:xfrm>
            <a:prstGeom prst="ellipse">
              <a:avLst/>
            </a:prstGeom>
            <a:grp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177800" indent="-177800" algn="ctr" defTabSz="914400" eaLnBrk="0" fontAlgn="base" hangingPunct="0">
                <a:spcBef>
                  <a:spcPts val="600"/>
                </a:spcBef>
                <a:spcAft>
                  <a:spcPct val="0"/>
                </a:spcAft>
              </a:pPr>
              <a:r>
                <a:rPr lang="en-US" sz="800" dirty="0">
                  <a:solidFill>
                    <a:schemeClr val="tx1"/>
                  </a:solidFill>
                  <a:latin typeface="+mj-lt"/>
                </a:rPr>
                <a:t>B</a:t>
              </a:r>
            </a:p>
          </p:txBody>
        </p:sp>
      </p:grpSp>
      <p:grpSp>
        <p:nvGrpSpPr>
          <p:cNvPr id="66" name="Group 65"/>
          <p:cNvGrpSpPr/>
          <p:nvPr/>
        </p:nvGrpSpPr>
        <p:grpSpPr>
          <a:xfrm>
            <a:off x="3560064" y="1572260"/>
            <a:ext cx="1158240" cy="2883916"/>
            <a:chOff x="3560064" y="1572260"/>
            <a:chExt cx="1158240" cy="2883916"/>
          </a:xfrm>
        </p:grpSpPr>
        <p:cxnSp>
          <p:nvCxnSpPr>
            <p:cNvPr id="40" name="Straight Connector 39"/>
            <p:cNvCxnSpPr/>
            <p:nvPr/>
          </p:nvCxnSpPr>
          <p:spPr>
            <a:xfrm flipH="1" flipV="1">
              <a:off x="3560064" y="3657600"/>
              <a:ext cx="1158240" cy="798576"/>
            </a:xfrm>
            <a:prstGeom prst="line">
              <a:avLst/>
            </a:prstGeom>
            <a:ln>
              <a:solidFill>
                <a:srgbClr val="FF0000"/>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572256" y="3035808"/>
              <a:ext cx="60960" cy="621792"/>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3630168" y="2898648"/>
              <a:ext cx="48768" cy="146304"/>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flipV="1">
              <a:off x="3573780" y="2453640"/>
              <a:ext cx="96520" cy="436880"/>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3571240" y="2042160"/>
              <a:ext cx="241300" cy="406400"/>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3810000" y="1973580"/>
              <a:ext cx="152400" cy="71120"/>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3934460" y="1572260"/>
              <a:ext cx="33020" cy="403860"/>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3665235" y="3904226"/>
            <a:ext cx="746745" cy="309634"/>
            <a:chOff x="3665235" y="3904226"/>
            <a:chExt cx="746745" cy="309634"/>
          </a:xfrm>
        </p:grpSpPr>
        <p:sp>
          <p:nvSpPr>
            <p:cNvPr id="45" name="Rectangle 44"/>
            <p:cNvSpPr/>
            <p:nvPr/>
          </p:nvSpPr>
          <p:spPr>
            <a:xfrm>
              <a:off x="3665235" y="3904226"/>
              <a:ext cx="684803" cy="261610"/>
            </a:xfrm>
            <a:prstGeom prst="rect">
              <a:avLst/>
            </a:prstGeom>
            <a:solidFill>
              <a:schemeClr val="bg1">
                <a:lumMod val="65000"/>
                <a:lumOff val="35000"/>
              </a:schemeClr>
            </a:solidFill>
            <a:ln>
              <a:solidFill>
                <a:srgbClr val="FF0000"/>
              </a:solidFill>
            </a:ln>
          </p:spPr>
          <p:txBody>
            <a:bodyPr wrap="none">
              <a:spAutoFit/>
            </a:bodyPr>
            <a:lstStyle/>
            <a:p>
              <a:r>
                <a:rPr lang="en-US" sz="1100" b="1" kern="0" dirty="0">
                  <a:latin typeface="Segoe UI Light" panose="020B0502040204020203" pitchFamily="34" charset="0"/>
                  <a:cs typeface="Segoe UI Light" panose="020B0502040204020203" pitchFamily="34" charset="0"/>
                </a:rPr>
                <a:t>AUC 165</a:t>
              </a:r>
              <a:endParaRPr lang="en-US" sz="1100" b="1" dirty="0"/>
            </a:p>
          </p:txBody>
        </p:sp>
        <p:sp>
          <p:nvSpPr>
            <p:cNvPr id="46" name="Oval 45"/>
            <p:cNvSpPr/>
            <p:nvPr/>
          </p:nvSpPr>
          <p:spPr>
            <a:xfrm>
              <a:off x="4305300" y="4107180"/>
              <a:ext cx="106680" cy="106680"/>
            </a:xfrm>
            <a:prstGeom prst="ellipse">
              <a:avLst/>
            </a:prstGeom>
            <a:solidFill>
              <a:srgbClr val="6EB005"/>
            </a:solid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grpSp>
      <p:pic>
        <p:nvPicPr>
          <p:cNvPr id="21" name="Picture 20" descr="Han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8680" y="2384559"/>
            <a:ext cx="3444441" cy="7913605"/>
          </a:xfrm>
          <a:prstGeom prst="rect">
            <a:avLst/>
          </a:prstGeom>
          <a:noFill/>
          <a:ln>
            <a:noFill/>
          </a:ln>
        </p:spPr>
      </p:pic>
      <p:pic>
        <p:nvPicPr>
          <p:cNvPr id="76" name="Picture 75" descr="Han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6834" y="7423137"/>
            <a:ext cx="3444441" cy="7913605"/>
          </a:xfrm>
          <a:prstGeom prst="rect">
            <a:avLst/>
          </a:prstGeom>
          <a:noFill/>
          <a:ln>
            <a:noFill/>
          </a:ln>
        </p:spPr>
      </p:pic>
    </p:spTree>
    <p:extLst>
      <p:ext uri="{BB962C8B-B14F-4D97-AF65-F5344CB8AC3E}">
        <p14:creationId xmlns:p14="http://schemas.microsoft.com/office/powerpoint/2010/main" val="12941358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2.22045E-16 2.96296E-6 L -0.66667 0.27407 " pathEditMode="relative" rAng="0" ptsTypes="AA">
                                      <p:cBhvr>
                                        <p:cTn id="6" dur="3000" fill="hold"/>
                                        <p:tgtEl>
                                          <p:spTgt spid="21"/>
                                        </p:tgtEl>
                                        <p:attrNameLst>
                                          <p:attrName>ppt_x</p:attrName>
                                          <p:attrName>ppt_y</p:attrName>
                                        </p:attrNameLst>
                                      </p:cBhvr>
                                      <p:rCtr x="-33333" y="13704"/>
                                    </p:animMotion>
                                  </p:childTnLst>
                                </p:cTn>
                              </p:par>
                            </p:childTnLst>
                          </p:cTn>
                        </p:par>
                        <p:par>
                          <p:cTn id="7" fill="hold">
                            <p:stCondLst>
                              <p:cond delay="3000"/>
                            </p:stCondLst>
                            <p:childTnLst>
                              <p:par>
                                <p:cTn id="8" presetID="26" presetClass="emph" presetSubtype="0" fill="hold" nodeType="afterEffect">
                                  <p:stCondLst>
                                    <p:cond delay="0"/>
                                  </p:stCondLst>
                                  <p:childTnLst>
                                    <p:animEffect transition="out" filter="fade">
                                      <p:cBhvr>
                                        <p:cTn id="9" dur="500" tmFilter="0, 0; .2, .5; .8, .5; 1, 0"/>
                                        <p:tgtEl>
                                          <p:spTgt spid="21"/>
                                        </p:tgtEl>
                                      </p:cBhvr>
                                    </p:animEffect>
                                    <p:animScale>
                                      <p:cBhvr>
                                        <p:cTn id="10" dur="250" autoRev="1" fill="hold"/>
                                        <p:tgtEl>
                                          <p:spTgt spid="21"/>
                                        </p:tgtEl>
                                      </p:cBhvr>
                                      <p:by x="105000" y="105000"/>
                                    </p:animScale>
                                  </p:childTnLst>
                                </p:cTn>
                              </p:par>
                            </p:childTnLst>
                          </p:cTn>
                        </p:par>
                        <p:par>
                          <p:cTn id="11" fill="hold">
                            <p:stCondLst>
                              <p:cond delay="3500"/>
                            </p:stCondLst>
                            <p:childTnLst>
                              <p:par>
                                <p:cTn id="12" presetID="22" presetClass="entr" presetSubtype="4"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down)">
                                      <p:cBhvr>
                                        <p:cTn id="14" dur="500"/>
                                        <p:tgtEl>
                                          <p:spTgt spid="24"/>
                                        </p:tgtEl>
                                      </p:cBhvr>
                                    </p:animEffect>
                                  </p:childTnLst>
                                </p:cTn>
                              </p:par>
                            </p:childTnLst>
                          </p:cTn>
                        </p:par>
                        <p:par>
                          <p:cTn id="15" fill="hold">
                            <p:stCondLst>
                              <p:cond delay="4000"/>
                            </p:stCondLst>
                            <p:childTnLst>
                              <p:par>
                                <p:cTn id="16" presetID="42" presetClass="path" presetSubtype="0" accel="50000" decel="50000" fill="hold" nodeType="afterEffect">
                                  <p:stCondLst>
                                    <p:cond delay="0"/>
                                  </p:stCondLst>
                                  <p:childTnLst>
                                    <p:animMotion origin="layout" path="M -0.66667 0.27407 L -0.72878 -0.13565 " pathEditMode="relative" rAng="0" ptsTypes="AA">
                                      <p:cBhvr>
                                        <p:cTn id="17" dur="2000" fill="hold"/>
                                        <p:tgtEl>
                                          <p:spTgt spid="21"/>
                                        </p:tgtEl>
                                        <p:attrNameLst>
                                          <p:attrName>ppt_x</p:attrName>
                                          <p:attrName>ppt_y</p:attrName>
                                        </p:attrNameLst>
                                      </p:cBhvr>
                                      <p:rCtr x="-3112" y="-20486"/>
                                    </p:animMotion>
                                  </p:childTnLst>
                                </p:cTn>
                              </p:par>
                            </p:childTnLst>
                          </p:cTn>
                        </p:par>
                        <p:par>
                          <p:cTn id="18" fill="hold">
                            <p:stCondLst>
                              <p:cond delay="6000"/>
                            </p:stCondLst>
                            <p:childTnLst>
                              <p:par>
                                <p:cTn id="19" presetID="26" presetClass="emph" presetSubtype="0" fill="hold" nodeType="afterEffect">
                                  <p:stCondLst>
                                    <p:cond delay="0"/>
                                  </p:stCondLst>
                                  <p:childTnLst>
                                    <p:animEffect transition="out" filter="fade">
                                      <p:cBhvr>
                                        <p:cTn id="20" dur="500" tmFilter="0, 0; .2, .5; .8, .5; 1, 0"/>
                                        <p:tgtEl>
                                          <p:spTgt spid="21"/>
                                        </p:tgtEl>
                                      </p:cBhvr>
                                    </p:animEffect>
                                    <p:animScale>
                                      <p:cBhvr>
                                        <p:cTn id="21" dur="250" autoRev="1" fill="hold"/>
                                        <p:tgtEl>
                                          <p:spTgt spid="21"/>
                                        </p:tgtEl>
                                      </p:cBhvr>
                                      <p:by x="105000" y="105000"/>
                                    </p:animScale>
                                  </p:childTnLst>
                                </p:cTn>
                              </p:par>
                            </p:childTnLst>
                          </p:cTn>
                        </p:par>
                        <p:par>
                          <p:cTn id="22" fill="hold">
                            <p:stCondLst>
                              <p:cond delay="6500"/>
                            </p:stCondLst>
                            <p:childTnLst>
                              <p:par>
                                <p:cTn id="23" presetID="22" presetClass="entr" presetSubtype="4"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down)">
                                      <p:cBhvr>
                                        <p:cTn id="25" dur="500"/>
                                        <p:tgtEl>
                                          <p:spTgt spid="51"/>
                                        </p:tgtEl>
                                      </p:cBhvr>
                                    </p:animEffect>
                                  </p:childTnLst>
                                </p:cTn>
                              </p:par>
                            </p:childTnLst>
                          </p:cTn>
                        </p:par>
                        <p:par>
                          <p:cTn id="26" fill="hold">
                            <p:stCondLst>
                              <p:cond delay="7000"/>
                            </p:stCondLst>
                            <p:childTnLst>
                              <p:par>
                                <p:cTn id="27" presetID="10" presetClass="exit" presetSubtype="0" fill="hold" nodeType="after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par>
                          <p:cTn id="30" fill="hold">
                            <p:stCondLst>
                              <p:cond delay="7500"/>
                            </p:stCondLst>
                            <p:childTnLst>
                              <p:par>
                                <p:cTn id="31" presetID="22" presetClass="entr" presetSubtype="4" fill="hold" nodeType="after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down)">
                                      <p:cBhvr>
                                        <p:cTn id="33" dur="1500"/>
                                        <p:tgtEl>
                                          <p:spTgt spid="66"/>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3.125E-6 7.40741E-7 L -0.53802 -0.36366 " pathEditMode="relative" rAng="0" ptsTypes="AA">
                                      <p:cBhvr>
                                        <p:cTn id="37" dur="2000" fill="hold"/>
                                        <p:tgtEl>
                                          <p:spTgt spid="76"/>
                                        </p:tgtEl>
                                        <p:attrNameLst>
                                          <p:attrName>ppt_x</p:attrName>
                                          <p:attrName>ppt_y</p:attrName>
                                        </p:attrNameLst>
                                      </p:cBhvr>
                                      <p:rCtr x="-26901" y="-18194"/>
                                    </p:animMotion>
                                  </p:childTnLst>
                                </p:cTn>
                              </p:par>
                            </p:childTnLst>
                          </p:cTn>
                        </p:par>
                        <p:par>
                          <p:cTn id="38" fill="hold">
                            <p:stCondLst>
                              <p:cond delay="2000"/>
                            </p:stCondLst>
                            <p:childTnLst>
                              <p:par>
                                <p:cTn id="39" presetID="26" presetClass="emph" presetSubtype="0" fill="hold" nodeType="afterEffect">
                                  <p:stCondLst>
                                    <p:cond delay="0"/>
                                  </p:stCondLst>
                                  <p:childTnLst>
                                    <p:animEffect transition="out" filter="fade">
                                      <p:cBhvr>
                                        <p:cTn id="40" dur="500" tmFilter="0, 0; .2, .5; .8, .5; 1, 0"/>
                                        <p:tgtEl>
                                          <p:spTgt spid="76"/>
                                        </p:tgtEl>
                                      </p:cBhvr>
                                    </p:animEffect>
                                    <p:animScale>
                                      <p:cBhvr>
                                        <p:cTn id="41" dur="250" autoRev="1" fill="hold"/>
                                        <p:tgtEl>
                                          <p:spTgt spid="7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70" name="Rectangle 69"/>
          <p:cNvSpPr/>
          <p:nvPr/>
        </p:nvSpPr>
        <p:spPr bwMode="auto">
          <a:xfrm>
            <a:off x="0" y="0"/>
            <a:ext cx="12192000" cy="6858000"/>
          </a:xfrm>
          <a:prstGeom prst="rect">
            <a:avLst/>
          </a:prstGeom>
          <a:solidFill>
            <a:srgbClr val="00000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534077" y="273142"/>
            <a:ext cx="6675615" cy="1062791"/>
          </a:xfrm>
          <a:prstGeom prst="rect">
            <a:avLst/>
          </a:prstGeom>
          <a:noFill/>
        </p:spPr>
        <p:txBody>
          <a:bodyPr wrap="square" rtlCol="0">
            <a:spAutoFit/>
          </a:bodyPr>
          <a:lstStyle/>
          <a:p>
            <a:pPr lvl="0" defTabSz="914377">
              <a:lnSpc>
                <a:spcPct val="110000"/>
              </a:lnSpc>
              <a:defRPr/>
            </a:pPr>
            <a:r>
              <a:rPr lang="en-US" sz="3733" kern="0" dirty="0">
                <a:solidFill>
                  <a:srgbClr val="FFFFFF"/>
                </a:solidFill>
                <a:latin typeface="Segoe UI Light"/>
                <a:cs typeface="Segoe UI Light"/>
              </a:rPr>
              <a:t>Brain Wickham</a:t>
            </a:r>
          </a:p>
          <a:p>
            <a:pPr marL="0" marR="0" lvl="0" indent="0" algn="l" defTabSz="914377" rtl="0" eaLnBrk="1" fontAlgn="auto" latinLnBrk="0" hangingPunct="1">
              <a:lnSpc>
                <a:spcPct val="11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Segoe UI Light"/>
              </a:rPr>
              <a:t>Loading supervisor at starting point A</a:t>
            </a:r>
            <a:endParaRPr kumimoji="0" lang="en-US" b="1" i="0" u="none" strike="noStrike" kern="0" cap="none" spc="0" normalizeH="0" baseline="0" noProof="0" dirty="0">
              <a:ln>
                <a:noFill/>
              </a:ln>
              <a:solidFill>
                <a:srgbClr val="FFFFFF"/>
              </a:solidFill>
              <a:effectLst/>
              <a:uLnTx/>
              <a:uFillTx/>
              <a:latin typeface="Segoe UI Light"/>
              <a:ea typeface="+mn-ea"/>
              <a:cs typeface="Segoe UI Light"/>
            </a:endParaRPr>
          </a:p>
        </p:txBody>
      </p:sp>
      <p:cxnSp>
        <p:nvCxnSpPr>
          <p:cNvPr id="26" name="Straight Connector 25"/>
          <p:cNvCxnSpPr/>
          <p:nvPr/>
        </p:nvCxnSpPr>
        <p:spPr>
          <a:xfrm>
            <a:off x="628434" y="141075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16" name="Hexagon 15"/>
          <p:cNvSpPr/>
          <p:nvPr/>
        </p:nvSpPr>
        <p:spPr>
          <a:xfrm rot="1800000">
            <a:off x="5737163" y="3972706"/>
            <a:ext cx="3003396" cy="2580844"/>
          </a:xfrm>
          <a:prstGeom prst="hexagon">
            <a:avLst>
              <a:gd name="adj" fmla="val 28550"/>
              <a:gd name="vf" fmla="val 115470"/>
            </a:avLst>
          </a:prstGeom>
          <a:solidFill>
            <a:schemeClr val="accent2">
              <a:lumMod val="75000"/>
            </a:schemeClr>
          </a:solidFill>
          <a:ln>
            <a:noFill/>
          </a:ln>
          <a:effectLst>
            <a:outerShdw blurRad="508000" dist="330200" dir="264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prstClr val="white">
                  <a:lumMod val="50000"/>
                </a:prstClr>
              </a:solidFill>
              <a:latin typeface="Segoe UI Light" panose="020B0502040204020203" pitchFamily="34" charset="0"/>
              <a:cs typeface="Segoe UI Light" panose="020B0502040204020203" pitchFamily="34" charset="0"/>
            </a:endParaRPr>
          </a:p>
        </p:txBody>
      </p:sp>
      <p:sp>
        <p:nvSpPr>
          <p:cNvPr id="17" name="TextBox 16"/>
          <p:cNvSpPr txBox="1"/>
          <p:nvPr/>
        </p:nvSpPr>
        <p:spPr>
          <a:xfrm>
            <a:off x="6247758" y="4591743"/>
            <a:ext cx="2259634" cy="1384995"/>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Loading the </a:t>
            </a:r>
            <a:r>
              <a:rPr lang="en-US" sz="1400" b="1" dirty="0"/>
              <a:t>aucovei </a:t>
            </a:r>
            <a:r>
              <a:rPr lang="en-US" sz="1400" dirty="0"/>
              <a:t>vehicle as per the requirement received on the mobile</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Dispatch the </a:t>
            </a:r>
            <a:r>
              <a:rPr lang="en-US" sz="1400" b="1" dirty="0"/>
              <a:t>aucovei.</a:t>
            </a:r>
            <a:endParaRPr lang="en-US" sz="600" b="1" dirty="0">
              <a:solidFill>
                <a:prstClr val="white"/>
              </a:solidFill>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824" y="886578"/>
            <a:ext cx="6080845" cy="5971421"/>
          </a:xfrm>
          <a:prstGeom prst="rect">
            <a:avLst/>
          </a:prstGeom>
        </p:spPr>
      </p:pic>
    </p:spTree>
    <p:extLst>
      <p:ext uri="{BB962C8B-B14F-4D97-AF65-F5344CB8AC3E}">
        <p14:creationId xmlns:p14="http://schemas.microsoft.com/office/powerpoint/2010/main" val="5543162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866472" y="0"/>
            <a:ext cx="10325528" cy="6858000"/>
          </a:xfrm>
          <a:prstGeom prst="rect">
            <a:avLst/>
          </a:prstGeom>
        </p:spPr>
      </p:pic>
      <p:pic>
        <p:nvPicPr>
          <p:cNvPr id="6" name="Picture 5"/>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0" y="0"/>
            <a:ext cx="4567522" cy="6858000"/>
          </a:xfrm>
          <a:prstGeom prst="rect">
            <a:avLst/>
          </a:prstGeom>
        </p:spPr>
      </p:pic>
      <p:sp>
        <p:nvSpPr>
          <p:cNvPr id="70" name="Rectangle 69"/>
          <p:cNvSpPr/>
          <p:nvPr/>
        </p:nvSpPr>
        <p:spPr bwMode="auto">
          <a:xfrm>
            <a:off x="0" y="0"/>
            <a:ext cx="12192000" cy="6858000"/>
          </a:xfrm>
          <a:prstGeom prst="rect">
            <a:avLst/>
          </a:prstGeom>
          <a:solidFill>
            <a:schemeClr val="bg1">
              <a:lumMod val="75000"/>
              <a:lumOff val="25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70946" y="0"/>
            <a:ext cx="3637037" cy="6044498"/>
          </a:xfrm>
          <a:prstGeom prst="rect">
            <a:avLst/>
          </a:prstGeom>
        </p:spPr>
      </p:pic>
      <p:pic>
        <p:nvPicPr>
          <p:cNvPr id="2" name="Picture 1"/>
          <p:cNvPicPr>
            <a:picLocks noChangeAspect="1"/>
          </p:cNvPicPr>
          <p:nvPr/>
        </p:nvPicPr>
        <p:blipFill rotWithShape="1">
          <a:blip r:embed="rId11">
            <a:extLst>
              <a:ext uri="{28A0092B-C50C-407E-A947-70E740481C1C}">
                <a14:useLocalDpi xmlns:a14="http://schemas.microsoft.com/office/drawing/2010/main" val="0"/>
              </a:ext>
            </a:extLst>
          </a:blip>
          <a:srcRect b="8665"/>
          <a:stretch/>
        </p:blipFill>
        <p:spPr>
          <a:xfrm>
            <a:off x="3500990" y="690815"/>
            <a:ext cx="2780095" cy="4514127"/>
          </a:xfrm>
          <a:prstGeom prst="rect">
            <a:avLst/>
          </a:prstGeom>
        </p:spPr>
      </p:pic>
      <p:grpSp>
        <p:nvGrpSpPr>
          <p:cNvPr id="33" name="Group 32"/>
          <p:cNvGrpSpPr/>
          <p:nvPr/>
        </p:nvGrpSpPr>
        <p:grpSpPr>
          <a:xfrm>
            <a:off x="3497859" y="685747"/>
            <a:ext cx="3434039" cy="1069424"/>
            <a:chOff x="7581900" y="4569762"/>
            <a:chExt cx="4239987" cy="1320410"/>
          </a:xfrm>
        </p:grpSpPr>
        <p:sp>
          <p:nvSpPr>
            <p:cNvPr id="34" name="Rectangle 33"/>
            <p:cNvSpPr/>
            <p:nvPr/>
          </p:nvSpPr>
          <p:spPr bwMode="auto">
            <a:xfrm>
              <a:off x="7581900" y="4569762"/>
              <a:ext cx="3395110" cy="1320410"/>
            </a:xfrm>
            <a:prstGeom prst="rect">
              <a:avLst/>
            </a:prstGeom>
            <a:solidFill>
              <a:srgbClr val="1AA79C"/>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TextBox 34"/>
            <p:cNvSpPr txBox="1"/>
            <p:nvPr/>
          </p:nvSpPr>
          <p:spPr>
            <a:xfrm>
              <a:off x="8266950" y="4692697"/>
              <a:ext cx="3554937" cy="34200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prstClr val="white"/>
                  </a:solidFill>
                  <a:cs typeface="Segoe UI" panose="020B0502040204020203" pitchFamily="34" charset="0"/>
                </a:rPr>
                <a:t>aucovei is ready for loading</a:t>
              </a:r>
              <a:endParaRPr kumimoji="0" lang="en-US" sz="1200" b="0" i="0" u="none" strike="noStrike" kern="0" cap="none" spc="0" normalizeH="0" baseline="0" noProof="0" dirty="0">
                <a:ln>
                  <a:noFill/>
                </a:ln>
                <a:solidFill>
                  <a:prstClr val="white"/>
                </a:solidFill>
                <a:effectLst/>
                <a:uLnTx/>
                <a:uFillTx/>
                <a:cs typeface="Segoe UI" panose="020B0502040204020203" pitchFamily="34" charset="0"/>
              </a:endParaRPr>
            </a:p>
          </p:txBody>
        </p:sp>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97568" y="4754433"/>
              <a:ext cx="455850" cy="455850"/>
            </a:xfrm>
            <a:prstGeom prst="rect">
              <a:avLst/>
            </a:prstGeom>
          </p:spPr>
        </p:pic>
        <p:sp>
          <p:nvSpPr>
            <p:cNvPr id="37" name="Rectangle 36"/>
            <p:cNvSpPr/>
            <p:nvPr/>
          </p:nvSpPr>
          <p:spPr>
            <a:xfrm>
              <a:off x="8270241" y="4967315"/>
              <a:ext cx="2325977" cy="26600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800" kern="0" dirty="0">
                  <a:solidFill>
                    <a:prstClr val="white">
                      <a:lumMod val="95000"/>
                    </a:prstClr>
                  </a:solidFill>
                  <a:cs typeface="Segoe UI" panose="020B0502040204020203" pitchFamily="34" charset="0"/>
                </a:rPr>
                <a:t>Start loading. Dispatch in 30 minutes.</a:t>
              </a:r>
              <a:endParaRPr kumimoji="0" lang="en-US" sz="800" b="0" i="0" u="none" strike="noStrike" kern="0" cap="none" spc="0" normalizeH="0" baseline="0" noProof="0" dirty="0">
                <a:ln>
                  <a:noFill/>
                </a:ln>
                <a:solidFill>
                  <a:prstClr val="white">
                    <a:lumMod val="95000"/>
                  </a:prstClr>
                </a:solidFill>
                <a:effectLst/>
                <a:uLnTx/>
                <a:uFillTx/>
                <a:cs typeface="Segoe UI" panose="020B0502040204020203" pitchFamily="34" charset="0"/>
              </a:endParaRPr>
            </a:p>
          </p:txBody>
        </p:sp>
        <p:sp>
          <p:nvSpPr>
            <p:cNvPr id="38" name="Rectangle 37"/>
            <p:cNvSpPr/>
            <p:nvPr/>
          </p:nvSpPr>
          <p:spPr bwMode="auto">
            <a:xfrm>
              <a:off x="8401773" y="5571890"/>
              <a:ext cx="1190308" cy="271208"/>
            </a:xfrm>
            <a:prstGeom prst="rect">
              <a:avLst/>
            </a:prstGeom>
            <a:solidFill>
              <a:sysClr val="windowText" lastClr="000000">
                <a:lumMod val="65000"/>
                <a:lumOff val="3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ts val="8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Snooze</a:t>
              </a:r>
            </a:p>
          </p:txBody>
        </p:sp>
        <p:sp>
          <p:nvSpPr>
            <p:cNvPr id="39" name="Rectangle 38"/>
            <p:cNvSpPr/>
            <p:nvPr/>
          </p:nvSpPr>
          <p:spPr bwMode="auto">
            <a:xfrm>
              <a:off x="9699584" y="5578162"/>
              <a:ext cx="1190308" cy="277478"/>
            </a:xfrm>
            <a:prstGeom prst="rect">
              <a:avLst/>
            </a:prstGeom>
            <a:solidFill>
              <a:sysClr val="windowText" lastClr="000000">
                <a:lumMod val="65000"/>
                <a:lumOff val="3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ts val="800"/>
                </a:lnSpc>
                <a:spcBef>
                  <a:spcPct val="0"/>
                </a:spcBef>
                <a:spcAft>
                  <a:spcPct val="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Dismiss</a:t>
              </a:r>
            </a:p>
          </p:txBody>
        </p:sp>
        <p:grpSp>
          <p:nvGrpSpPr>
            <p:cNvPr id="40" name="Group 39"/>
            <p:cNvGrpSpPr/>
            <p:nvPr/>
          </p:nvGrpSpPr>
          <p:grpSpPr>
            <a:xfrm>
              <a:off x="8376683" y="4690722"/>
              <a:ext cx="2690687" cy="945639"/>
              <a:chOff x="8389383" y="4792322"/>
              <a:chExt cx="2690687" cy="945639"/>
            </a:xfrm>
          </p:grpSpPr>
          <p:sp>
            <p:nvSpPr>
              <p:cNvPr id="41" name="Rectangle 40"/>
              <p:cNvSpPr/>
              <p:nvPr/>
            </p:nvSpPr>
            <p:spPr bwMode="auto">
              <a:xfrm>
                <a:off x="8389383" y="5323410"/>
                <a:ext cx="2493701" cy="257495"/>
              </a:xfrm>
              <a:prstGeom prst="rect">
                <a:avLst/>
              </a:prstGeom>
              <a:solidFill>
                <a:srgbClr val="5B9BD5">
                  <a:lumMod val="40000"/>
                  <a:lumOff val="60000"/>
                  <a:alpha val="21176"/>
                </a:srgbClr>
              </a:solidFill>
              <a:ln w="6350" cap="flat" cmpd="sng" algn="ctr">
                <a:solidFill>
                  <a:sysClr val="window" lastClr="FFFFFF">
                    <a:lumMod val="85000"/>
                  </a:sys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ts val="8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rPr>
                  <a:t>15 minutes</a:t>
                </a:r>
              </a:p>
            </p:txBody>
          </p:sp>
          <p:sp>
            <p:nvSpPr>
              <p:cNvPr id="42" name="TextBox 41"/>
              <p:cNvSpPr txBox="1"/>
              <p:nvPr/>
            </p:nvSpPr>
            <p:spPr>
              <a:xfrm rot="16200000">
                <a:off x="10253841" y="4911733"/>
                <a:ext cx="945639" cy="70681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Agency FB" panose="020B0503020202020204" pitchFamily="34" charset="0"/>
                  </a:rPr>
                  <a:t>&lt;</a:t>
                </a:r>
              </a:p>
            </p:txBody>
          </p:sp>
        </p:grpSp>
      </p:grpSp>
      <p:pic>
        <p:nvPicPr>
          <p:cNvPr id="43" name="Picture 42"/>
          <p:cNvPicPr>
            <a:picLocks noChangeAspect="1"/>
          </p:cNvPicPr>
          <p:nvPr/>
        </p:nvPicPr>
        <p:blipFill rotWithShape="1">
          <a:blip r:embed="rId10" cstate="print">
            <a:extLst>
              <a:ext uri="{28A0092B-C50C-407E-A947-70E740481C1C}">
                <a14:useLocalDpi xmlns:a14="http://schemas.microsoft.com/office/drawing/2010/main"/>
              </a:ext>
            </a:extLst>
          </a:blip>
          <a:srcRect b="88066"/>
          <a:stretch/>
        </p:blipFill>
        <p:spPr>
          <a:xfrm>
            <a:off x="3070946" y="0"/>
            <a:ext cx="3637037" cy="721360"/>
          </a:xfrm>
          <a:prstGeom prst="rect">
            <a:avLst/>
          </a:prstGeom>
        </p:spPr>
      </p:pic>
      <p:sp>
        <p:nvSpPr>
          <p:cNvPr id="3" name="Rectangle 2"/>
          <p:cNvSpPr/>
          <p:nvPr/>
        </p:nvSpPr>
        <p:spPr>
          <a:xfrm>
            <a:off x="3281680" y="0"/>
            <a:ext cx="3169920" cy="172720"/>
          </a:xfrm>
          <a:prstGeom prst="rect">
            <a:avLst/>
          </a:prstGeom>
          <a:solidFill>
            <a:srgbClr val="5A5A5A"/>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1" name="Rectangle 10"/>
          <p:cNvSpPr/>
          <p:nvPr/>
        </p:nvSpPr>
        <p:spPr>
          <a:xfrm>
            <a:off x="0" y="5974080"/>
            <a:ext cx="12192000" cy="883920"/>
          </a:xfrm>
          <a:prstGeom prst="rect">
            <a:avLst/>
          </a:prstGeom>
          <a:solidFill>
            <a:schemeClr val="bg1">
              <a:lumMod val="95000"/>
              <a:lumOff val="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2" name="Rectangle 11"/>
          <p:cNvSpPr/>
          <p:nvPr/>
        </p:nvSpPr>
        <p:spPr>
          <a:xfrm>
            <a:off x="0" y="5974080"/>
            <a:ext cx="3333750" cy="883920"/>
          </a:xfrm>
          <a:prstGeom prst="rect">
            <a:avLst/>
          </a:prstGeom>
          <a:solidFill>
            <a:schemeClr val="accent2">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3" name="TextBox 12"/>
          <p:cNvSpPr txBox="1"/>
          <p:nvPr/>
        </p:nvSpPr>
        <p:spPr>
          <a:xfrm>
            <a:off x="860948" y="6027003"/>
            <a:ext cx="3378991" cy="830997"/>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Brian Wickham</a:t>
            </a:r>
          </a:p>
          <a:p>
            <a:r>
              <a:rPr lang="en-US" sz="1600" b="1" dirty="0">
                <a:solidFill>
                  <a:prstClr val="white"/>
                </a:solidFill>
                <a:latin typeface="Segoe UI Light" panose="020B0502040204020203" pitchFamily="34" charset="0"/>
                <a:cs typeface="Segoe UI Light" panose="020B0502040204020203" pitchFamily="34" charset="0"/>
              </a:rPr>
              <a:t>Loading Supervisor</a:t>
            </a:r>
            <a:endParaRPr lang="en-US" sz="1600" dirty="0">
              <a:solidFill>
                <a:prstClr val="white"/>
              </a:solidFill>
              <a:latin typeface="Segoe UI Light" panose="020B0502040204020203" pitchFamily="34" charset="0"/>
              <a:cs typeface="Segoe UI Light" panose="020B0502040204020203" pitchFamily="34" charset="0"/>
            </a:endParaRPr>
          </a:p>
          <a:p>
            <a:endParaRPr lang="en-US" sz="800" b="1" dirty="0">
              <a:solidFill>
                <a:prstClr val="white"/>
              </a:solidFill>
              <a:latin typeface="Segoe UI" panose="020B0502040204020203" pitchFamily="34" charset="0"/>
              <a:cs typeface="Segoe UI" panose="020B0502040204020203" pitchFamily="34" charset="0"/>
            </a:endParaRPr>
          </a:p>
        </p:txBody>
      </p:sp>
      <p:sp>
        <p:nvSpPr>
          <p:cNvPr id="15" name="Oval 14"/>
          <p:cNvSpPr/>
          <p:nvPr/>
        </p:nvSpPr>
        <p:spPr>
          <a:xfrm>
            <a:off x="187241" y="6045114"/>
            <a:ext cx="660485" cy="660485"/>
          </a:xfrm>
          <a:prstGeom prst="ellipse">
            <a:avLst/>
          </a:prstGeom>
          <a:solidFill>
            <a:schemeClr val="tx1">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7" name="TextBox 16"/>
          <p:cNvSpPr txBox="1"/>
          <p:nvPr/>
        </p:nvSpPr>
        <p:spPr>
          <a:xfrm>
            <a:off x="3527708" y="6200623"/>
            <a:ext cx="8521538" cy="523220"/>
          </a:xfrm>
          <a:prstGeom prst="rect">
            <a:avLst/>
          </a:prstGeom>
          <a:noFill/>
        </p:spPr>
        <p:txBody>
          <a:bodyPr wrap="square" rtlCol="0">
            <a:spAutoFit/>
          </a:bodyPr>
          <a:lstStyle/>
          <a:p>
            <a:pPr lvl="0"/>
            <a:r>
              <a:rPr lang="en-US" sz="1400" dirty="0"/>
              <a:t>Gets notification on his mobile that aucovei has arrived. Loads the vehicle. Confirms the loading and dispatch of vehicle.</a:t>
            </a:r>
          </a:p>
        </p:txBody>
      </p:sp>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4509" y="6090536"/>
            <a:ext cx="464820" cy="622683"/>
          </a:xfrm>
          <a:prstGeom prst="rect">
            <a:avLst/>
          </a:prstGeom>
        </p:spPr>
      </p:pic>
      <p:pic>
        <p:nvPicPr>
          <p:cNvPr id="4" name="applesms_iSiK1yXI">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0" y="-679133"/>
            <a:ext cx="487363" cy="487363"/>
          </a:xfrm>
          <a:prstGeom prst="rect">
            <a:avLst/>
          </a:prstGeom>
        </p:spPr>
      </p:pic>
    </p:spTree>
    <p:extLst>
      <p:ext uri="{BB962C8B-B14F-4D97-AF65-F5344CB8AC3E}">
        <p14:creationId xmlns:p14="http://schemas.microsoft.com/office/powerpoint/2010/main" val="120809318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14:presetBounceEnd="24000">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14:bounceEnd="24000">
                                          <p:cBhvr additive="base">
                                            <p:cTn id="7" dur="1000" fill="hold"/>
                                            <p:tgtEl>
                                              <p:spTgt spid="33"/>
                                            </p:tgtEl>
                                            <p:attrNameLst>
                                              <p:attrName>ppt_x</p:attrName>
                                            </p:attrNameLst>
                                          </p:cBhvr>
                                          <p:tavLst>
                                            <p:tav tm="0">
                                              <p:val>
                                                <p:strVal val="#ppt_x"/>
                                              </p:val>
                                            </p:tav>
                                            <p:tav tm="100000">
                                              <p:val>
                                                <p:strVal val="#ppt_x"/>
                                              </p:val>
                                            </p:tav>
                                          </p:tavLst>
                                        </p:anim>
                                        <p:anim calcmode="lin" valueType="num" p14:bounceEnd="24000">
                                          <p:cBhvr additive="base">
                                            <p:cTn id="8" dur="1000" fill="hold"/>
                                            <p:tgtEl>
                                              <p:spTgt spid="33"/>
                                            </p:tgtEl>
                                            <p:attrNameLst>
                                              <p:attrName>ppt_y</p:attrName>
                                            </p:attrNameLst>
                                          </p:cBhvr>
                                          <p:tavLst>
                                            <p:tav tm="0">
                                              <p:val>
                                                <p:strVal val="0-#ppt_h/2"/>
                                              </p:val>
                                            </p:tav>
                                            <p:tav tm="100000">
                                              <p:val>
                                                <p:strVal val="#ppt_y"/>
                                              </p:val>
                                            </p:tav>
                                          </p:tavLst>
                                        </p:anim>
                                      </p:childTnLst>
                                    </p:cTn>
                                  </p:par>
                                  <p:par>
                                    <p:cTn id="9" presetID="1" presetClass="mediacall" presetSubtype="0" fill="hold" nodeType="withEffect">
                                      <p:stCondLst>
                                        <p:cond delay="0"/>
                                      </p:stCondLst>
                                      <p:childTnLst>
                                        <p:cmd type="call" cmd="playFrom(0.0)">
                                          <p:cBhvr>
                                            <p:cTn id="10" dur="8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par>
                                    <p:cTn id="9" presetID="1" presetClass="mediacall" presetSubtype="0" fill="hold" nodeType="withEffect">
                                      <p:stCondLst>
                                        <p:cond delay="0"/>
                                      </p:stCondLst>
                                      <p:childTnLst>
                                        <p:cmd type="call" cmd="playFrom(0.0)">
                                          <p:cBhvr>
                                            <p:cTn id="10" dur="8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0"/>
            <a:ext cx="12192000" cy="6858000"/>
          </a:xfrm>
          <a:prstGeom prst="rect">
            <a:avLst/>
          </a:prstGeom>
        </p:spPr>
      </p:pic>
      <p:sp>
        <p:nvSpPr>
          <p:cNvPr id="70" name="Rectangle 69"/>
          <p:cNvSpPr/>
          <p:nvPr/>
        </p:nvSpPr>
        <p:spPr bwMode="auto">
          <a:xfrm>
            <a:off x="0" y="0"/>
            <a:ext cx="12192000" cy="6858000"/>
          </a:xfrm>
          <a:prstGeom prst="rect">
            <a:avLst/>
          </a:prstGeom>
          <a:solidFill>
            <a:srgbClr val="00000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534077" y="273142"/>
            <a:ext cx="6675615" cy="1036246"/>
          </a:xfrm>
          <a:prstGeom prst="rect">
            <a:avLst/>
          </a:prstGeom>
          <a:noFill/>
        </p:spPr>
        <p:txBody>
          <a:bodyPr wrap="square" rtlCol="0">
            <a:spAutoFit/>
          </a:bodyPr>
          <a:lstStyle/>
          <a:p>
            <a:pPr lvl="0" defTabSz="914377">
              <a:lnSpc>
                <a:spcPct val="110000"/>
              </a:lnSpc>
              <a:defRPr/>
            </a:pPr>
            <a:r>
              <a:rPr lang="en-US" sz="3733" kern="0" dirty="0">
                <a:solidFill>
                  <a:srgbClr val="FFFFFF"/>
                </a:solidFill>
                <a:latin typeface="Segoe UI Light"/>
                <a:cs typeface="Segoe UI Light"/>
              </a:rPr>
              <a:t>Robert Lyon</a:t>
            </a:r>
          </a:p>
          <a:p>
            <a:pPr lvl="0" defTabSz="914377">
              <a:lnSpc>
                <a:spcPct val="110000"/>
              </a:lnSpc>
              <a:defRPr/>
            </a:pPr>
            <a:r>
              <a:rPr kumimoji="0" lang="en-US" sz="2000" b="1" i="0" u="none" strike="noStrike" kern="0" cap="none" spc="0" normalizeH="0" baseline="0" noProof="0" dirty="0">
                <a:ln>
                  <a:noFill/>
                </a:ln>
                <a:solidFill>
                  <a:srgbClr val="FFFFFF"/>
                </a:solidFill>
                <a:effectLst/>
                <a:uLnTx/>
                <a:uFillTx/>
                <a:latin typeface="Segoe UI Light"/>
                <a:ea typeface="+mn-ea"/>
                <a:cs typeface="Segoe UI Light"/>
              </a:rPr>
              <a:t>Control Room Operator</a:t>
            </a:r>
            <a:endParaRPr kumimoji="0" lang="en-US" b="1" i="0" u="none" strike="noStrike" kern="0" cap="none" spc="0" normalizeH="0" baseline="0" noProof="0" dirty="0">
              <a:ln>
                <a:noFill/>
              </a:ln>
              <a:solidFill>
                <a:srgbClr val="FFFFFF"/>
              </a:solidFill>
              <a:effectLst/>
              <a:uLnTx/>
              <a:uFillTx/>
              <a:latin typeface="Segoe UI Light"/>
              <a:ea typeface="+mn-ea"/>
              <a:cs typeface="Segoe UI Light"/>
            </a:endParaRPr>
          </a:p>
        </p:txBody>
      </p:sp>
      <p:cxnSp>
        <p:nvCxnSpPr>
          <p:cNvPr id="26" name="Straight Connector 25"/>
          <p:cNvCxnSpPr/>
          <p:nvPr/>
        </p:nvCxnSpPr>
        <p:spPr>
          <a:xfrm>
            <a:off x="628434" y="141075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16" name="Hexagon 15"/>
          <p:cNvSpPr/>
          <p:nvPr/>
        </p:nvSpPr>
        <p:spPr>
          <a:xfrm rot="1800000">
            <a:off x="6476199" y="3699191"/>
            <a:ext cx="3003396" cy="2580844"/>
          </a:xfrm>
          <a:prstGeom prst="hexagon">
            <a:avLst>
              <a:gd name="adj" fmla="val 28550"/>
              <a:gd name="vf" fmla="val 115470"/>
            </a:avLst>
          </a:prstGeom>
          <a:solidFill>
            <a:schemeClr val="accent2">
              <a:lumMod val="75000"/>
            </a:schemeClr>
          </a:solidFill>
          <a:ln>
            <a:noFill/>
          </a:ln>
          <a:effectLst>
            <a:outerShdw blurRad="508000" dist="330200" dir="264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prstClr val="white">
                  <a:lumMod val="50000"/>
                </a:prstClr>
              </a:solidFill>
              <a:latin typeface="Segoe UI Light" panose="020B0502040204020203" pitchFamily="34" charset="0"/>
              <a:cs typeface="Segoe UI Light" panose="020B0502040204020203" pitchFamily="34" charset="0"/>
            </a:endParaRPr>
          </a:p>
        </p:txBody>
      </p:sp>
      <p:sp>
        <p:nvSpPr>
          <p:cNvPr id="17" name="TextBox 16"/>
          <p:cNvSpPr txBox="1"/>
          <p:nvPr/>
        </p:nvSpPr>
        <p:spPr>
          <a:xfrm>
            <a:off x="6999319" y="4318229"/>
            <a:ext cx="2259634" cy="1600438"/>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Track </a:t>
            </a:r>
            <a:r>
              <a:rPr lang="en-US" sz="1400" b="1" dirty="0"/>
              <a:t>aucovei</a:t>
            </a:r>
            <a:r>
              <a:rPr lang="en-US" sz="1400" dirty="0"/>
              <a:t> vehicle movement from the control room.</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Take care of any issues if the </a:t>
            </a:r>
            <a:r>
              <a:rPr lang="en-US" sz="1400" b="1" dirty="0"/>
              <a:t>aucovei </a:t>
            </a:r>
            <a:r>
              <a:rPr lang="en-US" sz="1400" dirty="0"/>
              <a:t>gets stuck.</a:t>
            </a:r>
            <a:endParaRPr lang="en-US" sz="600" b="1" dirty="0">
              <a:solidFill>
                <a:prstClr val="white"/>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b="16881"/>
          <a:stretch/>
        </p:blipFill>
        <p:spPr>
          <a:xfrm>
            <a:off x="1565754" y="0"/>
            <a:ext cx="5801393" cy="6858000"/>
          </a:xfrm>
          <a:prstGeom prst="rect">
            <a:avLst/>
          </a:prstGeom>
        </p:spPr>
      </p:pic>
    </p:spTree>
    <p:extLst>
      <p:ext uri="{BB962C8B-B14F-4D97-AF65-F5344CB8AC3E}">
        <p14:creationId xmlns:p14="http://schemas.microsoft.com/office/powerpoint/2010/main" val="9586997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0"/>
            <a:ext cx="12192000" cy="6858000"/>
          </a:xfrm>
          <a:prstGeom prst="rect">
            <a:avLst/>
          </a:prstGeom>
        </p:spPr>
      </p:pic>
      <p:sp>
        <p:nvSpPr>
          <p:cNvPr id="140" name="Rectangle 139"/>
          <p:cNvSpPr/>
          <p:nvPr/>
        </p:nvSpPr>
        <p:spPr bwMode="auto">
          <a:xfrm>
            <a:off x="0" y="0"/>
            <a:ext cx="12192000" cy="6858000"/>
          </a:xfrm>
          <a:prstGeom prst="rect">
            <a:avLst/>
          </a:prstGeom>
          <a:solidFill>
            <a:schemeClr val="bg1">
              <a:lumMod val="65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Picture 41"/>
          <p:cNvPicPr>
            <a:picLocks noChangeAspect="1"/>
          </p:cNvPicPr>
          <p:nvPr/>
        </p:nvPicPr>
        <p:blipFill rotWithShape="1">
          <a:blip r:embed="rId5">
            <a:extLst>
              <a:ext uri="{28A0092B-C50C-407E-A947-70E740481C1C}">
                <a14:useLocalDpi xmlns:a14="http://schemas.microsoft.com/office/drawing/2010/main"/>
              </a:ext>
            </a:extLst>
          </a:blip>
          <a:srcRect l="8054" t="16416" r="10049" b="17794"/>
          <a:stretch/>
        </p:blipFill>
        <p:spPr>
          <a:xfrm>
            <a:off x="1157468" y="112534"/>
            <a:ext cx="10000527" cy="5826243"/>
          </a:xfrm>
          <a:prstGeom prst="rect">
            <a:avLst/>
          </a:prstGeom>
          <a:effectLst>
            <a:outerShdw blurRad="228600" dist="330200" dir="2700000" algn="tl" rotWithShape="0">
              <a:prstClr val="black">
                <a:alpha val="54000"/>
              </a:prstClr>
            </a:outerShdw>
          </a:effectLst>
        </p:spPr>
      </p:pic>
      <p:sp>
        <p:nvSpPr>
          <p:cNvPr id="141" name="Rectangle 140"/>
          <p:cNvSpPr/>
          <p:nvPr/>
        </p:nvSpPr>
        <p:spPr>
          <a:xfrm>
            <a:off x="2001520" y="498676"/>
            <a:ext cx="8260080" cy="505666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6339572" y="1139520"/>
            <a:ext cx="3854584" cy="3010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aphicFrame>
        <p:nvGraphicFramePr>
          <p:cNvPr id="143" name="Chart 142"/>
          <p:cNvGraphicFramePr/>
          <p:nvPr>
            <p:extLst/>
          </p:nvPr>
        </p:nvGraphicFramePr>
        <p:xfrm>
          <a:off x="6390461" y="1172646"/>
          <a:ext cx="3723479" cy="2898827"/>
        </p:xfrm>
        <a:graphic>
          <a:graphicData uri="http://schemas.openxmlformats.org/drawingml/2006/chart">
            <c:chart xmlns:c="http://schemas.openxmlformats.org/drawingml/2006/chart" xmlns:r="http://schemas.openxmlformats.org/officeDocument/2006/relationships" r:id="rId6"/>
          </a:graphicData>
        </a:graphic>
      </p:graphicFrame>
      <p:sp>
        <p:nvSpPr>
          <p:cNvPr id="191" name="Ham burger"/>
          <p:cNvSpPr>
            <a:spLocks noChangeAspect="1"/>
          </p:cNvSpPr>
          <p:nvPr/>
        </p:nvSpPr>
        <p:spPr>
          <a:xfrm>
            <a:off x="2085710" y="654884"/>
            <a:ext cx="148841" cy="107658"/>
          </a:xfrm>
          <a:custGeom>
            <a:avLst/>
            <a:gdLst>
              <a:gd name="connsiteX0" fmla="*/ 0 w 142208"/>
              <a:gd name="connsiteY0" fmla="*/ 97094 h 113147"/>
              <a:gd name="connsiteX1" fmla="*/ 142208 w 142208"/>
              <a:gd name="connsiteY1" fmla="*/ 97094 h 113147"/>
              <a:gd name="connsiteX2" fmla="*/ 142208 w 142208"/>
              <a:gd name="connsiteY2" fmla="*/ 113147 h 113147"/>
              <a:gd name="connsiteX3" fmla="*/ 0 w 142208"/>
              <a:gd name="connsiteY3" fmla="*/ 113147 h 113147"/>
              <a:gd name="connsiteX4" fmla="*/ 0 w 142208"/>
              <a:gd name="connsiteY4" fmla="*/ 48547 h 113147"/>
              <a:gd name="connsiteX5" fmla="*/ 142208 w 142208"/>
              <a:gd name="connsiteY5" fmla="*/ 48547 h 113147"/>
              <a:gd name="connsiteX6" fmla="*/ 142208 w 142208"/>
              <a:gd name="connsiteY6" fmla="*/ 64600 h 113147"/>
              <a:gd name="connsiteX7" fmla="*/ 0 w 142208"/>
              <a:gd name="connsiteY7" fmla="*/ 64600 h 113147"/>
              <a:gd name="connsiteX8" fmla="*/ 0 w 142208"/>
              <a:gd name="connsiteY8" fmla="*/ 0 h 113147"/>
              <a:gd name="connsiteX9" fmla="*/ 142208 w 142208"/>
              <a:gd name="connsiteY9" fmla="*/ 0 h 113147"/>
              <a:gd name="connsiteX10" fmla="*/ 142208 w 142208"/>
              <a:gd name="connsiteY10" fmla="*/ 16053 h 113147"/>
              <a:gd name="connsiteX11" fmla="*/ 0 w 142208"/>
              <a:gd name="connsiteY11" fmla="*/ 16053 h 11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208" h="113147">
                <a:moveTo>
                  <a:pt x="0" y="97094"/>
                </a:moveTo>
                <a:lnTo>
                  <a:pt x="142208" y="97094"/>
                </a:lnTo>
                <a:lnTo>
                  <a:pt x="142208" y="113147"/>
                </a:lnTo>
                <a:lnTo>
                  <a:pt x="0" y="113147"/>
                </a:lnTo>
                <a:close/>
                <a:moveTo>
                  <a:pt x="0" y="48547"/>
                </a:moveTo>
                <a:lnTo>
                  <a:pt x="142208" y="48547"/>
                </a:lnTo>
                <a:lnTo>
                  <a:pt x="142208" y="64600"/>
                </a:lnTo>
                <a:lnTo>
                  <a:pt x="0" y="64600"/>
                </a:lnTo>
                <a:close/>
                <a:moveTo>
                  <a:pt x="0" y="0"/>
                </a:moveTo>
                <a:lnTo>
                  <a:pt x="142208" y="0"/>
                </a:lnTo>
                <a:lnTo>
                  <a:pt x="142208" y="16053"/>
                </a:lnTo>
                <a:lnTo>
                  <a:pt x="0" y="16053"/>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4" name="Rectangle 193"/>
          <p:cNvSpPr/>
          <p:nvPr/>
        </p:nvSpPr>
        <p:spPr>
          <a:xfrm rot="16200000">
            <a:off x="5956634" y="-3460774"/>
            <a:ext cx="341000" cy="8268931"/>
          </a:xfrm>
          <a:prstGeom prst="rect">
            <a:avLst/>
          </a:prstGeom>
          <a:solidFill>
            <a:srgbClr val="202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5" name="TextBox 194"/>
          <p:cNvSpPr txBox="1"/>
          <p:nvPr/>
        </p:nvSpPr>
        <p:spPr>
          <a:xfrm>
            <a:off x="2043448" y="558883"/>
            <a:ext cx="2082140" cy="261610"/>
          </a:xfrm>
          <a:prstGeom prst="rect">
            <a:avLst/>
          </a:prstGeom>
          <a:noFill/>
        </p:spPr>
        <p:txBody>
          <a:bodyPr wrap="square" rtlCol="0">
            <a:spAutoFit/>
          </a:bodyPr>
          <a:lstStyle/>
          <a:p>
            <a:r>
              <a:rPr lang="en-US" sz="1100" dirty="0" err="1">
                <a:solidFill>
                  <a:schemeClr val="bg1"/>
                </a:solidFill>
                <a:latin typeface="Segoe UI Light" panose="020B0502040204020203" pitchFamily="34" charset="0"/>
                <a:cs typeface="Segoe UI Light" panose="020B0502040204020203" pitchFamily="34" charset="0"/>
              </a:rPr>
              <a:t>aucovei</a:t>
            </a:r>
            <a:r>
              <a:rPr lang="en-US" sz="1100" dirty="0">
                <a:solidFill>
                  <a:schemeClr val="bg1"/>
                </a:solidFill>
                <a:latin typeface="Segoe UI Light" panose="020B0502040204020203" pitchFamily="34" charset="0"/>
                <a:cs typeface="Segoe UI Light" panose="020B0502040204020203" pitchFamily="34" charset="0"/>
              </a:rPr>
              <a:t> Control Center</a:t>
            </a:r>
            <a:endParaRPr lang="en-US" sz="800" dirty="0">
              <a:solidFill>
                <a:schemeClr val="bg1"/>
              </a:solidFill>
              <a:latin typeface="Segoe UI" panose="020B0502040204020203" pitchFamily="34" charset="0"/>
              <a:cs typeface="Segoe UI" panose="020B0502040204020203" pitchFamily="34" charset="0"/>
            </a:endParaRPr>
          </a:p>
        </p:txBody>
      </p:sp>
      <p:sp>
        <p:nvSpPr>
          <p:cNvPr id="198" name="Rectangle 197"/>
          <p:cNvSpPr/>
          <p:nvPr/>
        </p:nvSpPr>
        <p:spPr>
          <a:xfrm>
            <a:off x="2461743" y="915474"/>
            <a:ext cx="3803206" cy="2255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01" name="Picture 2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7379" y="599341"/>
            <a:ext cx="136928" cy="136928"/>
          </a:xfrm>
          <a:prstGeom prst="rect">
            <a:avLst/>
          </a:prstGeom>
        </p:spPr>
      </p:pic>
      <p:grpSp>
        <p:nvGrpSpPr>
          <p:cNvPr id="204" name="Group 203"/>
          <p:cNvGrpSpPr/>
          <p:nvPr/>
        </p:nvGrpSpPr>
        <p:grpSpPr>
          <a:xfrm>
            <a:off x="9179689" y="549192"/>
            <a:ext cx="888385" cy="280845"/>
            <a:chOff x="10492023" y="61956"/>
            <a:chExt cx="1309867" cy="414088"/>
          </a:xfrm>
        </p:grpSpPr>
        <p:sp>
          <p:nvSpPr>
            <p:cNvPr id="205" name="TextBox 204"/>
            <p:cNvSpPr txBox="1"/>
            <p:nvPr/>
          </p:nvSpPr>
          <p:spPr>
            <a:xfrm>
              <a:off x="10492023" y="61956"/>
              <a:ext cx="1309867" cy="272278"/>
            </a:xfrm>
            <a:prstGeom prst="rect">
              <a:avLst/>
            </a:prstGeom>
            <a:noFill/>
          </p:spPr>
          <p:txBody>
            <a:bodyPr wrap="none" rtlCol="0">
              <a:spAutoFit/>
            </a:bodyPr>
            <a:lstStyle/>
            <a:p>
              <a:r>
                <a:rPr lang="en-US" sz="600" dirty="0">
                  <a:solidFill>
                    <a:schemeClr val="bg1"/>
                  </a:solidFill>
                  <a:latin typeface="+mj-lt"/>
                  <a:ea typeface="Segoe UI Black" panose="020B0A02040204020203" pitchFamily="34" charset="0"/>
                  <a:cs typeface="Segoe UI Black" panose="020B0A02040204020203" pitchFamily="34" charset="0"/>
                </a:rPr>
                <a:t>robert@aucovei.com</a:t>
              </a:r>
            </a:p>
          </p:txBody>
        </p:sp>
        <p:sp>
          <p:nvSpPr>
            <p:cNvPr id="212" name="TextBox 211"/>
            <p:cNvSpPr txBox="1"/>
            <p:nvPr/>
          </p:nvSpPr>
          <p:spPr>
            <a:xfrm>
              <a:off x="10664566" y="203766"/>
              <a:ext cx="1052241" cy="272278"/>
            </a:xfrm>
            <a:prstGeom prst="rect">
              <a:avLst/>
            </a:prstGeom>
            <a:noFill/>
          </p:spPr>
          <p:txBody>
            <a:bodyPr wrap="none" rtlCol="0">
              <a:spAutoFit/>
            </a:bodyPr>
            <a:lstStyle/>
            <a:p>
              <a:r>
                <a:rPr lang="en-US" sz="600" dirty="0">
                  <a:solidFill>
                    <a:schemeClr val="bg1">
                      <a:lumMod val="65000"/>
                    </a:schemeClr>
                  </a:solidFill>
                  <a:latin typeface="+mj-lt"/>
                  <a:ea typeface="Segoe UI Black" panose="020B0A02040204020203" pitchFamily="34" charset="0"/>
                  <a:cs typeface="Segoe UI Black" panose="020B0A02040204020203" pitchFamily="34" charset="0"/>
                </a:rPr>
                <a:t>ADMINISTRATOR</a:t>
              </a:r>
            </a:p>
          </p:txBody>
        </p:sp>
      </p:grpSp>
      <p:cxnSp>
        <p:nvCxnSpPr>
          <p:cNvPr id="218" name="Straight Connector 217"/>
          <p:cNvCxnSpPr/>
          <p:nvPr/>
        </p:nvCxnSpPr>
        <p:spPr>
          <a:xfrm>
            <a:off x="9109070" y="500702"/>
            <a:ext cx="0" cy="338996"/>
          </a:xfrm>
          <a:prstGeom prst="line">
            <a:avLst/>
          </a:prstGeom>
          <a:ln>
            <a:solidFill>
              <a:srgbClr val="384146"/>
            </a:solidFill>
          </a:ln>
        </p:spPr>
        <p:style>
          <a:lnRef idx="1">
            <a:schemeClr val="accent1"/>
          </a:lnRef>
          <a:fillRef idx="0">
            <a:schemeClr val="accent1"/>
          </a:fillRef>
          <a:effectRef idx="0">
            <a:schemeClr val="accent1"/>
          </a:effectRef>
          <a:fontRef idx="minor">
            <a:schemeClr val="tx1"/>
          </a:fontRef>
        </p:style>
      </p:cxnSp>
      <p:pic>
        <p:nvPicPr>
          <p:cNvPr id="260" name="Picture 2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6366" y="991219"/>
            <a:ext cx="3649831" cy="2104248"/>
          </a:xfrm>
          <a:prstGeom prst="rect">
            <a:avLst/>
          </a:prstGeom>
          <a:ln w="3175">
            <a:solidFill>
              <a:schemeClr val="bg1">
                <a:lumMod val="85000"/>
              </a:schemeClr>
            </a:solidFill>
          </a:ln>
        </p:spPr>
      </p:pic>
      <p:sp>
        <p:nvSpPr>
          <p:cNvPr id="261" name="Rectangle 260"/>
          <p:cNvSpPr/>
          <p:nvPr/>
        </p:nvSpPr>
        <p:spPr>
          <a:xfrm>
            <a:off x="2461743" y="3246959"/>
            <a:ext cx="3803206" cy="2251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62" name="Group 261"/>
          <p:cNvGrpSpPr/>
          <p:nvPr/>
        </p:nvGrpSpPr>
        <p:grpSpPr>
          <a:xfrm>
            <a:off x="6237413" y="906197"/>
            <a:ext cx="1862648" cy="200055"/>
            <a:chOff x="6782074" y="708506"/>
            <a:chExt cx="2746353" cy="294968"/>
          </a:xfrm>
        </p:grpSpPr>
        <p:sp>
          <p:nvSpPr>
            <p:cNvPr id="263" name="Rectangle 262"/>
            <p:cNvSpPr/>
            <p:nvPr/>
          </p:nvSpPr>
          <p:spPr>
            <a:xfrm>
              <a:off x="7786195" y="715625"/>
              <a:ext cx="1742232" cy="2473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solidFill>
                    <a:schemeClr val="tx1">
                      <a:lumMod val="95000"/>
                      <a:lumOff val="5000"/>
                    </a:schemeClr>
                  </a:solidFill>
                  <a:latin typeface="Segoe UI "/>
                </a:rPr>
                <a:t>AUC 165</a:t>
              </a:r>
            </a:p>
          </p:txBody>
        </p:sp>
        <p:sp>
          <p:nvSpPr>
            <p:cNvPr id="264" name="Isosceles Triangle 263"/>
            <p:cNvSpPr/>
            <p:nvPr/>
          </p:nvSpPr>
          <p:spPr>
            <a:xfrm flipV="1">
              <a:off x="9406344" y="817285"/>
              <a:ext cx="103287" cy="5528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5" name="TextBox 264"/>
            <p:cNvSpPr txBox="1"/>
            <p:nvPr/>
          </p:nvSpPr>
          <p:spPr>
            <a:xfrm>
              <a:off x="6782074" y="708506"/>
              <a:ext cx="1714499" cy="294968"/>
            </a:xfrm>
            <a:prstGeom prst="rect">
              <a:avLst/>
            </a:prstGeom>
            <a:noFill/>
          </p:spPr>
          <p:txBody>
            <a:bodyPr wrap="square" rtlCol="0">
              <a:spAutoFit/>
            </a:bodyPr>
            <a:lstStyle/>
            <a:p>
              <a:r>
                <a:rPr lang="en-US" sz="700" dirty="0">
                  <a:solidFill>
                    <a:schemeClr val="tx1">
                      <a:lumMod val="65000"/>
                      <a:lumOff val="35000"/>
                    </a:schemeClr>
                  </a:solidFill>
                  <a:latin typeface="Segoe UI Light" panose="020B0502040204020203" pitchFamily="34" charset="0"/>
                  <a:cs typeface="Segoe UI Light" panose="020B0502040204020203" pitchFamily="34" charset="0"/>
                </a:rPr>
                <a:t>Device to View: </a:t>
              </a:r>
            </a:p>
          </p:txBody>
        </p:sp>
      </p:grpSp>
      <p:grpSp>
        <p:nvGrpSpPr>
          <p:cNvPr id="266" name="Group 265"/>
          <p:cNvGrpSpPr/>
          <p:nvPr/>
        </p:nvGrpSpPr>
        <p:grpSpPr>
          <a:xfrm>
            <a:off x="8815520" y="1335327"/>
            <a:ext cx="1288600" cy="200079"/>
            <a:chOff x="10059849" y="1226928"/>
            <a:chExt cx="1899956" cy="295003"/>
          </a:xfrm>
        </p:grpSpPr>
        <p:sp>
          <p:nvSpPr>
            <p:cNvPr id="267" name="TextBox 266"/>
            <p:cNvSpPr txBox="1"/>
            <p:nvPr/>
          </p:nvSpPr>
          <p:spPr>
            <a:xfrm>
              <a:off x="10123133" y="1226963"/>
              <a:ext cx="1102100" cy="294968"/>
            </a:xfrm>
            <a:prstGeom prst="rect">
              <a:avLst/>
            </a:prstGeom>
            <a:noFill/>
          </p:spPr>
          <p:txBody>
            <a:bodyPr wrap="square" rtlCol="0">
              <a:spAutoFit/>
            </a:bodyPr>
            <a:lstStyle/>
            <a:p>
              <a:r>
                <a:rPr lang="en-US" sz="700" dirty="0">
                  <a:solidFill>
                    <a:schemeClr val="tx1">
                      <a:lumMod val="65000"/>
                      <a:lumOff val="35000"/>
                    </a:schemeClr>
                  </a:solidFill>
                  <a:latin typeface="Segoe UI Light" panose="020B0502040204020203" pitchFamily="34" charset="0"/>
                  <a:cs typeface="Segoe UI Light" panose="020B0502040204020203" pitchFamily="34" charset="0"/>
                </a:rPr>
                <a:t>Temperature</a:t>
              </a:r>
            </a:p>
          </p:txBody>
        </p:sp>
        <p:sp>
          <p:nvSpPr>
            <p:cNvPr id="268" name="TextBox 267"/>
            <p:cNvSpPr txBox="1"/>
            <p:nvPr/>
          </p:nvSpPr>
          <p:spPr>
            <a:xfrm>
              <a:off x="11258415" y="1226928"/>
              <a:ext cx="701390" cy="294968"/>
            </a:xfrm>
            <a:prstGeom prst="rect">
              <a:avLst/>
            </a:prstGeom>
            <a:noFill/>
          </p:spPr>
          <p:txBody>
            <a:bodyPr wrap="square" rtlCol="0">
              <a:spAutoFit/>
            </a:bodyPr>
            <a:lstStyle/>
            <a:p>
              <a:r>
                <a:rPr lang="en-US" sz="700" dirty="0">
                  <a:solidFill>
                    <a:schemeClr val="tx1">
                      <a:lumMod val="65000"/>
                      <a:lumOff val="35000"/>
                    </a:schemeClr>
                  </a:solidFill>
                  <a:latin typeface="Segoe UI Light" panose="020B0502040204020203" pitchFamily="34" charset="0"/>
                  <a:cs typeface="Segoe UI Light" panose="020B0502040204020203" pitchFamily="34" charset="0"/>
                </a:rPr>
                <a:t>Speed</a:t>
              </a:r>
            </a:p>
          </p:txBody>
        </p:sp>
        <p:sp>
          <p:nvSpPr>
            <p:cNvPr id="269" name="Oval 268"/>
            <p:cNvSpPr/>
            <p:nvPr/>
          </p:nvSpPr>
          <p:spPr>
            <a:xfrm>
              <a:off x="11205372" y="1299009"/>
              <a:ext cx="91440" cy="9144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0" name="Oval 269"/>
            <p:cNvSpPr/>
            <p:nvPr/>
          </p:nvSpPr>
          <p:spPr>
            <a:xfrm>
              <a:off x="10059849" y="1311756"/>
              <a:ext cx="91440" cy="91440"/>
            </a:xfrm>
            <a:prstGeom prst="ellipse">
              <a:avLst/>
            </a:prstGeom>
            <a:solidFill>
              <a:srgbClr val="04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271" name="Group 270"/>
          <p:cNvGrpSpPr/>
          <p:nvPr/>
        </p:nvGrpSpPr>
        <p:grpSpPr>
          <a:xfrm>
            <a:off x="1948682" y="844193"/>
            <a:ext cx="502061" cy="4711150"/>
            <a:chOff x="1948682" y="1225193"/>
            <a:chExt cx="502061" cy="4711150"/>
          </a:xfrm>
        </p:grpSpPr>
        <p:sp>
          <p:nvSpPr>
            <p:cNvPr id="272" name="Rectangle 271"/>
            <p:cNvSpPr/>
            <p:nvPr/>
          </p:nvSpPr>
          <p:spPr>
            <a:xfrm>
              <a:off x="1991472" y="1225193"/>
              <a:ext cx="416484" cy="4711150"/>
            </a:xfrm>
            <a:prstGeom prst="rect">
              <a:avLst/>
            </a:prstGeom>
            <a:solidFill>
              <a:srgbClr val="202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3" name="Rectangle 272"/>
            <p:cNvSpPr/>
            <p:nvPr/>
          </p:nvSpPr>
          <p:spPr>
            <a:xfrm>
              <a:off x="1993545" y="1226738"/>
              <a:ext cx="412337" cy="376811"/>
            </a:xfrm>
            <a:prstGeom prst="rect">
              <a:avLst/>
            </a:prstGeom>
            <a:solidFill>
              <a:srgbClr val="0101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74" name="Picture 2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37696" y="1396486"/>
              <a:ext cx="124034" cy="124034"/>
            </a:xfrm>
            <a:prstGeom prst="rect">
              <a:avLst/>
            </a:prstGeom>
          </p:spPr>
        </p:pic>
        <p:pic>
          <p:nvPicPr>
            <p:cNvPr id="275" name="Picture 2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37696" y="1396486"/>
              <a:ext cx="124034" cy="124034"/>
            </a:xfrm>
            <a:prstGeom prst="rect">
              <a:avLst/>
            </a:prstGeom>
          </p:spPr>
        </p:pic>
        <p:sp>
          <p:nvSpPr>
            <p:cNvPr id="276" name="TextBox 275"/>
            <p:cNvSpPr txBox="1"/>
            <p:nvPr/>
          </p:nvSpPr>
          <p:spPr>
            <a:xfrm>
              <a:off x="1948682" y="1425818"/>
              <a:ext cx="502061" cy="169277"/>
            </a:xfrm>
            <a:prstGeom prst="rect">
              <a:avLst/>
            </a:prstGeom>
            <a:noFill/>
          </p:spPr>
          <p:txBody>
            <a:bodyPr wrap="none" rtlCol="0">
              <a:spAutoFit/>
            </a:bodyPr>
            <a:lstStyle/>
            <a:p>
              <a:pPr algn="ctr"/>
              <a:r>
                <a:rPr lang="en-US" sz="500" dirty="0">
                  <a:solidFill>
                    <a:schemeClr val="bg1">
                      <a:alpha val="75000"/>
                    </a:schemeClr>
                  </a:solidFill>
                  <a:latin typeface="Segoe UI Semibold" panose="020B0702040204020203" pitchFamily="34" charset="0"/>
                  <a:ea typeface="Segoe UI Black" panose="020B0A02040204020203" pitchFamily="34" charset="0"/>
                  <a:cs typeface="Segoe UI Semibold" panose="020B0702040204020203" pitchFamily="34" charset="0"/>
                </a:rPr>
                <a:t>Dashboard</a:t>
              </a:r>
            </a:p>
          </p:txBody>
        </p:sp>
        <p:pic>
          <p:nvPicPr>
            <p:cNvPr id="277" name="Picture 27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18859" y="1300827"/>
              <a:ext cx="158844" cy="123546"/>
            </a:xfrm>
            <a:prstGeom prst="rect">
              <a:avLst/>
            </a:prstGeom>
          </p:spPr>
        </p:pic>
        <p:grpSp>
          <p:nvGrpSpPr>
            <p:cNvPr id="278" name="Group 277"/>
            <p:cNvGrpSpPr/>
            <p:nvPr/>
          </p:nvGrpSpPr>
          <p:grpSpPr>
            <a:xfrm>
              <a:off x="2034278" y="2096296"/>
              <a:ext cx="338554" cy="294046"/>
              <a:chOff x="61351" y="1787169"/>
              <a:chExt cx="499176" cy="433552"/>
            </a:xfrm>
          </p:grpSpPr>
          <p:sp>
            <p:nvSpPr>
              <p:cNvPr id="289" name="TextBox 288"/>
              <p:cNvSpPr txBox="1"/>
              <p:nvPr/>
            </p:nvSpPr>
            <p:spPr>
              <a:xfrm>
                <a:off x="61351" y="1971133"/>
                <a:ext cx="499176" cy="249588"/>
              </a:xfrm>
              <a:prstGeom prst="rect">
                <a:avLst/>
              </a:prstGeom>
              <a:noFill/>
            </p:spPr>
            <p:txBody>
              <a:bodyPr wrap="none" rtlCol="0">
                <a:spAutoFit/>
              </a:bodyPr>
              <a:lstStyle/>
              <a:p>
                <a:pPr algn="ctr"/>
                <a:r>
                  <a:rPr lang="en-US" sz="500" dirty="0">
                    <a:solidFill>
                      <a:schemeClr val="bg1">
                        <a:alpha val="75000"/>
                      </a:schemeClr>
                    </a:solidFill>
                    <a:latin typeface="Segoe UI Semibold" panose="020B0702040204020203" pitchFamily="34" charset="0"/>
                    <a:ea typeface="Segoe UI Black" panose="020B0A02040204020203" pitchFamily="34" charset="0"/>
                    <a:cs typeface="Segoe UI Semibold" panose="020B0702040204020203" pitchFamily="34" charset="0"/>
                  </a:rPr>
                  <a:t>Rules</a:t>
                </a:r>
              </a:p>
            </p:txBody>
          </p:sp>
          <p:pic>
            <p:nvPicPr>
              <p:cNvPr id="290" name="Picture 28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1726" y="1787169"/>
                <a:ext cx="234203" cy="181508"/>
              </a:xfrm>
              <a:prstGeom prst="rect">
                <a:avLst/>
              </a:prstGeom>
            </p:spPr>
          </p:pic>
        </p:grpSp>
        <p:grpSp>
          <p:nvGrpSpPr>
            <p:cNvPr id="279" name="Group 278"/>
            <p:cNvGrpSpPr/>
            <p:nvPr/>
          </p:nvGrpSpPr>
          <p:grpSpPr>
            <a:xfrm>
              <a:off x="1956548" y="1701401"/>
              <a:ext cx="476413" cy="294046"/>
              <a:chOff x="-53256" y="1204922"/>
              <a:chExt cx="702441" cy="433552"/>
            </a:xfrm>
          </p:grpSpPr>
          <p:sp>
            <p:nvSpPr>
              <p:cNvPr id="287" name="TextBox 286"/>
              <p:cNvSpPr txBox="1"/>
              <p:nvPr/>
            </p:nvSpPr>
            <p:spPr>
              <a:xfrm>
                <a:off x="-53256" y="1388886"/>
                <a:ext cx="702441" cy="249588"/>
              </a:xfrm>
              <a:prstGeom prst="rect">
                <a:avLst/>
              </a:prstGeom>
              <a:noFill/>
            </p:spPr>
            <p:txBody>
              <a:bodyPr wrap="none" rtlCol="0">
                <a:spAutoFit/>
              </a:bodyPr>
              <a:lstStyle/>
              <a:p>
                <a:pPr algn="ctr"/>
                <a:r>
                  <a:rPr lang="en-US" sz="500" dirty="0" err="1">
                    <a:solidFill>
                      <a:schemeClr val="bg1">
                        <a:alpha val="75000"/>
                      </a:schemeClr>
                    </a:solidFill>
                    <a:latin typeface="Segoe UI Semibold" panose="020B0702040204020203" pitchFamily="34" charset="0"/>
                    <a:ea typeface="Segoe UI Black" panose="020B0A02040204020203" pitchFamily="34" charset="0"/>
                    <a:cs typeface="Segoe UI Semibold" panose="020B0702040204020203" pitchFamily="34" charset="0"/>
                  </a:rPr>
                  <a:t>Aucoveies</a:t>
                </a:r>
                <a:endParaRPr lang="en-US" sz="500" dirty="0">
                  <a:solidFill>
                    <a:schemeClr val="bg1">
                      <a:alpha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288" name="Picture 2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8751" y="1204922"/>
                <a:ext cx="234205" cy="181508"/>
              </a:xfrm>
              <a:prstGeom prst="rect">
                <a:avLst/>
              </a:prstGeom>
            </p:spPr>
          </p:pic>
        </p:grpSp>
        <p:grpSp>
          <p:nvGrpSpPr>
            <p:cNvPr id="280" name="Group 279"/>
            <p:cNvGrpSpPr/>
            <p:nvPr/>
          </p:nvGrpSpPr>
          <p:grpSpPr>
            <a:xfrm>
              <a:off x="1961678" y="5640645"/>
              <a:ext cx="473207" cy="254037"/>
              <a:chOff x="-37913" y="3478845"/>
              <a:chExt cx="697713" cy="374561"/>
            </a:xfrm>
          </p:grpSpPr>
          <p:sp>
            <p:nvSpPr>
              <p:cNvPr id="285" name="TextBox 284"/>
              <p:cNvSpPr txBox="1"/>
              <p:nvPr/>
            </p:nvSpPr>
            <p:spPr>
              <a:xfrm>
                <a:off x="-37913" y="3649198"/>
                <a:ext cx="697713" cy="204208"/>
              </a:xfrm>
              <a:prstGeom prst="rect">
                <a:avLst/>
              </a:prstGeom>
              <a:noFill/>
            </p:spPr>
            <p:txBody>
              <a:bodyPr wrap="none" rtlCol="0">
                <a:spAutoFit/>
              </a:bodyPr>
              <a:lstStyle/>
              <a:p>
                <a:pPr algn="ctr"/>
                <a:r>
                  <a:rPr lang="en-US" sz="300" dirty="0">
                    <a:solidFill>
                      <a:schemeClr val="bg1">
                        <a:alpha val="75000"/>
                      </a:schemeClr>
                    </a:solidFill>
                    <a:latin typeface="Segoe UI Semibold" panose="020B0702040204020203" pitchFamily="34" charset="0"/>
                    <a:ea typeface="Segoe UI Black" panose="020B0A02040204020203" pitchFamily="34" charset="0"/>
                    <a:cs typeface="Segoe UI Semibold" panose="020B0702040204020203" pitchFamily="34" charset="0"/>
                  </a:rPr>
                  <a:t>ADD A AUCOVEI</a:t>
                </a:r>
              </a:p>
            </p:txBody>
          </p:sp>
          <p:pic>
            <p:nvPicPr>
              <p:cNvPr id="286" name="Picture 28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1687" y="3478845"/>
                <a:ext cx="154281" cy="154280"/>
              </a:xfrm>
              <a:prstGeom prst="rect">
                <a:avLst/>
              </a:prstGeom>
            </p:spPr>
          </p:pic>
        </p:grpSp>
        <p:sp>
          <p:nvSpPr>
            <p:cNvPr id="281" name="TextBox 280"/>
            <p:cNvSpPr txBox="1"/>
            <p:nvPr/>
          </p:nvSpPr>
          <p:spPr>
            <a:xfrm>
              <a:off x="1967755" y="2945271"/>
              <a:ext cx="471604" cy="169277"/>
            </a:xfrm>
            <a:prstGeom prst="rect">
              <a:avLst/>
            </a:prstGeom>
            <a:noFill/>
          </p:spPr>
          <p:txBody>
            <a:bodyPr wrap="none" rtlCol="0">
              <a:spAutoFit/>
            </a:bodyPr>
            <a:lstStyle/>
            <a:p>
              <a:pPr algn="ctr"/>
              <a:r>
                <a:rPr lang="en-US" sz="500" dirty="0">
                  <a:solidFill>
                    <a:schemeClr val="bg1">
                      <a:alpha val="75000"/>
                    </a:schemeClr>
                  </a:solidFill>
                  <a:latin typeface="Segoe UI Semibold" panose="020B0702040204020203" pitchFamily="34" charset="0"/>
                  <a:ea typeface="Segoe UI Black" panose="020B0A02040204020203" pitchFamily="34" charset="0"/>
                  <a:cs typeface="Segoe UI Semibold" panose="020B0702040204020203" pitchFamily="34" charset="0"/>
                </a:rPr>
                <a:t>Advanced</a:t>
              </a:r>
            </a:p>
          </p:txBody>
        </p:sp>
        <p:pic>
          <p:nvPicPr>
            <p:cNvPr id="282" name="Picture 28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49804" y="2829735"/>
              <a:ext cx="104637" cy="104637"/>
            </a:xfrm>
            <a:prstGeom prst="rect">
              <a:avLst/>
            </a:prstGeom>
          </p:spPr>
        </p:pic>
        <p:sp>
          <p:nvSpPr>
            <p:cNvPr id="283" name="TextBox 282"/>
            <p:cNvSpPr txBox="1"/>
            <p:nvPr/>
          </p:nvSpPr>
          <p:spPr>
            <a:xfrm>
              <a:off x="2003822" y="2602963"/>
              <a:ext cx="399468" cy="169277"/>
            </a:xfrm>
            <a:prstGeom prst="rect">
              <a:avLst/>
            </a:prstGeom>
            <a:noFill/>
          </p:spPr>
          <p:txBody>
            <a:bodyPr wrap="none" rtlCol="0">
              <a:spAutoFit/>
            </a:bodyPr>
            <a:lstStyle/>
            <a:p>
              <a:pPr algn="ctr"/>
              <a:r>
                <a:rPr lang="en-US" sz="500" dirty="0">
                  <a:solidFill>
                    <a:schemeClr val="bg1">
                      <a:alpha val="75000"/>
                    </a:schemeClr>
                  </a:solidFill>
                  <a:latin typeface="Segoe UI Semibold" panose="020B0702040204020203" pitchFamily="34" charset="0"/>
                  <a:ea typeface="Segoe UI Black" panose="020B0A02040204020203" pitchFamily="34" charset="0"/>
                  <a:cs typeface="Segoe UI Semibold" panose="020B0702040204020203" pitchFamily="34" charset="0"/>
                </a:rPr>
                <a:t>Actions</a:t>
              </a:r>
            </a:p>
          </p:txBody>
        </p:sp>
        <p:pic>
          <p:nvPicPr>
            <p:cNvPr id="284" name="Picture 28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49805" y="2478194"/>
              <a:ext cx="104637" cy="123103"/>
            </a:xfrm>
            <a:prstGeom prst="rect">
              <a:avLst/>
            </a:prstGeom>
          </p:spPr>
        </p:pic>
      </p:grpSp>
      <p:graphicFrame>
        <p:nvGraphicFramePr>
          <p:cNvPr id="291" name="Table 290"/>
          <p:cNvGraphicFramePr>
            <a:graphicFrameLocks noGrp="1"/>
          </p:cNvGraphicFramePr>
          <p:nvPr>
            <p:extLst/>
          </p:nvPr>
        </p:nvGraphicFramePr>
        <p:xfrm>
          <a:off x="2534640" y="3269097"/>
          <a:ext cx="3702773" cy="2171570"/>
        </p:xfrm>
        <a:graphic>
          <a:graphicData uri="http://schemas.openxmlformats.org/drawingml/2006/table">
            <a:tbl>
              <a:tblPr>
                <a:tableStyleId>{2D5ABB26-0587-4C30-8999-92F81FD0307C}</a:tableStyleId>
              </a:tblPr>
              <a:tblGrid>
                <a:gridCol w="1014421">
                  <a:extLst>
                    <a:ext uri="{9D8B030D-6E8A-4147-A177-3AD203B41FA5}">
                      <a16:colId xmlns:a16="http://schemas.microsoft.com/office/drawing/2014/main" val="1077797310"/>
                    </a:ext>
                  </a:extLst>
                </a:gridCol>
                <a:gridCol w="1774782">
                  <a:extLst>
                    <a:ext uri="{9D8B030D-6E8A-4147-A177-3AD203B41FA5}">
                      <a16:colId xmlns:a16="http://schemas.microsoft.com/office/drawing/2014/main" val="4144851173"/>
                    </a:ext>
                  </a:extLst>
                </a:gridCol>
                <a:gridCol w="596944">
                  <a:extLst>
                    <a:ext uri="{9D8B030D-6E8A-4147-A177-3AD203B41FA5}">
                      <a16:colId xmlns:a16="http://schemas.microsoft.com/office/drawing/2014/main" val="2102601211"/>
                    </a:ext>
                  </a:extLst>
                </a:gridCol>
                <a:gridCol w="316626">
                  <a:extLst>
                    <a:ext uri="{9D8B030D-6E8A-4147-A177-3AD203B41FA5}">
                      <a16:colId xmlns:a16="http://schemas.microsoft.com/office/drawing/2014/main" val="1431732471"/>
                    </a:ext>
                  </a:extLst>
                </a:gridCol>
              </a:tblGrid>
              <a:tr h="321699">
                <a:tc gridSpan="4">
                  <a:txBody>
                    <a:bodyPr/>
                    <a:lstStyle/>
                    <a:p>
                      <a:pPr algn="l" fontAlgn="b"/>
                      <a:r>
                        <a:rPr lang="en-US" sz="1100" u="none" strike="noStrike" dirty="0">
                          <a:solidFill>
                            <a:schemeClr val="tx1">
                              <a:lumMod val="65000"/>
                              <a:lumOff val="35000"/>
                            </a:schemeClr>
                          </a:solidFill>
                          <a:effectLst/>
                          <a:latin typeface="Segoe UI Light" panose="020B0502040204020203" pitchFamily="34" charset="0"/>
                          <a:cs typeface="Segoe UI Light" panose="020B0502040204020203" pitchFamily="34" charset="0"/>
                        </a:rPr>
                        <a:t>Alarm History</a:t>
                      </a:r>
                      <a:endParaRPr lang="en-US" sz="1100" b="0" i="0" u="none" strike="noStrike" dirty="0">
                        <a:solidFill>
                          <a:schemeClr val="tx1">
                            <a:lumMod val="65000"/>
                            <a:lumOff val="35000"/>
                          </a:schemeClr>
                        </a:solidFill>
                        <a:effectLst/>
                        <a:latin typeface="Segoe UI Light" panose="020B0502040204020203" pitchFamily="34" charset="0"/>
                        <a:cs typeface="Segoe UI Light"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3127768"/>
                  </a:ext>
                </a:extLst>
              </a:tr>
              <a:tr h="366104">
                <a:tc>
                  <a:txBody>
                    <a:bodyPr/>
                    <a:lstStyle/>
                    <a:p>
                      <a:pPr algn="l" fontAlgn="b"/>
                      <a:r>
                        <a:rPr lang="en-US" sz="700" b="1" u="none" strike="noStrike" dirty="0">
                          <a:solidFill>
                            <a:schemeClr val="tx1">
                              <a:lumMod val="65000"/>
                              <a:lumOff val="35000"/>
                            </a:schemeClr>
                          </a:solidFill>
                          <a:effectLst/>
                          <a:latin typeface="Segoe UI" panose="020B0502040204020203" pitchFamily="34" charset="0"/>
                          <a:cs typeface="Segoe UI" panose="020B0502040204020203" pitchFamily="34" charset="0"/>
                        </a:rPr>
                        <a:t>Local</a:t>
                      </a:r>
                      <a:r>
                        <a:rPr lang="en-US" sz="700" b="1" u="none" strike="noStrike" baseline="0" dirty="0">
                          <a:solidFill>
                            <a:schemeClr val="tx1">
                              <a:lumMod val="65000"/>
                              <a:lumOff val="35000"/>
                            </a:schemeClr>
                          </a:solidFill>
                          <a:effectLst/>
                          <a:latin typeface="Segoe UI" panose="020B0502040204020203" pitchFamily="34" charset="0"/>
                          <a:cs typeface="Segoe UI" panose="020B0502040204020203" pitchFamily="34" charset="0"/>
                        </a:rPr>
                        <a:t> Time</a:t>
                      </a:r>
                      <a:endPar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1" u="none" strike="noStrike" dirty="0">
                          <a:solidFill>
                            <a:schemeClr val="tx1">
                              <a:lumMod val="65000"/>
                              <a:lumOff val="35000"/>
                            </a:schemeClr>
                          </a:solidFill>
                          <a:effectLst/>
                          <a:latin typeface="Segoe UI" panose="020B0502040204020203" pitchFamily="34" charset="0"/>
                          <a:cs typeface="Segoe UI" panose="020B0502040204020203" pitchFamily="34" charset="0"/>
                        </a:rPr>
                        <a:t>Device ID</a:t>
                      </a:r>
                      <a:endParaRPr lang="en-US" sz="700" b="1"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1" u="none" strike="noStrike" dirty="0">
                          <a:solidFill>
                            <a:schemeClr val="tx1">
                              <a:lumMod val="65000"/>
                              <a:lumOff val="35000"/>
                            </a:schemeClr>
                          </a:solidFill>
                          <a:effectLst/>
                          <a:latin typeface="Segoe UI" panose="020B0502040204020203" pitchFamily="34" charset="0"/>
                          <a:cs typeface="Segoe UI" panose="020B0502040204020203" pitchFamily="34" charset="0"/>
                        </a:rPr>
                        <a:t>Rule</a:t>
                      </a:r>
                      <a:r>
                        <a:rPr lang="en-US" sz="700" b="1" u="none" strike="noStrike" baseline="0" dirty="0">
                          <a:solidFill>
                            <a:schemeClr val="tx1">
                              <a:lumMod val="65000"/>
                              <a:lumOff val="35000"/>
                            </a:schemeClr>
                          </a:solidFill>
                          <a:effectLst/>
                          <a:latin typeface="Segoe UI" panose="020B0502040204020203" pitchFamily="34" charset="0"/>
                          <a:cs typeface="Segoe UI" panose="020B0502040204020203" pitchFamily="34" charset="0"/>
                        </a:rPr>
                        <a:t> Output</a:t>
                      </a:r>
                      <a:endParaRPr lang="en-US" sz="700" b="1"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1" u="none" strike="noStrike" dirty="0">
                          <a:solidFill>
                            <a:schemeClr val="tx1">
                              <a:lumMod val="65000"/>
                              <a:lumOff val="35000"/>
                            </a:schemeClr>
                          </a:solidFill>
                          <a:effectLst/>
                          <a:latin typeface="Segoe UI" panose="020B0502040204020203" pitchFamily="34" charset="0"/>
                          <a:cs typeface="Segoe UI" panose="020B0502040204020203" pitchFamily="34" charset="0"/>
                        </a:rPr>
                        <a:t>Value</a:t>
                      </a:r>
                      <a:endParaRPr lang="en-US" sz="700" b="1"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479637385"/>
                  </a:ext>
                </a:extLst>
              </a:tr>
              <a:tr h="322252">
                <a:tc>
                  <a:txBody>
                    <a:bodyPr/>
                    <a:lstStyle/>
                    <a:p>
                      <a:pPr algn="l" fontAlgn="b">
                        <a:lnSpc>
                          <a:spcPct val="150000"/>
                        </a:lnSpc>
                      </a:pPr>
                      <a:r>
                        <a:rPr lang="en-US" sz="700" u="none" strike="noStrike" dirty="0">
                          <a:solidFill>
                            <a:schemeClr val="tx1">
                              <a:lumMod val="65000"/>
                              <a:lumOff val="35000"/>
                            </a:schemeClr>
                          </a:solidFill>
                          <a:effectLst/>
                          <a:latin typeface="Segoe UI" panose="020B0502040204020203" pitchFamily="34" charset="0"/>
                          <a:cs typeface="Segoe UI" panose="020B0502040204020203" pitchFamily="34" charset="0"/>
                        </a:rPr>
                        <a:t>07/18/2016</a:t>
                      </a:r>
                      <a:r>
                        <a:rPr lang="en-US" sz="700" u="none" strike="noStrike" baseline="0" dirty="0">
                          <a:solidFill>
                            <a:schemeClr val="tx1">
                              <a:lumMod val="65000"/>
                              <a:lumOff val="35000"/>
                            </a:schemeClr>
                          </a:solidFill>
                          <a:effectLst/>
                          <a:latin typeface="Segoe UI" panose="020B0502040204020203" pitchFamily="34" charset="0"/>
                          <a:cs typeface="Segoe UI" panose="020B0502040204020203" pitchFamily="34" charset="0"/>
                        </a:rPr>
                        <a:t> 2:48:52 PM</a:t>
                      </a:r>
                      <a:endPar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rPr>
                        <a:t>64630181-04d9-b2e2-7c16-44840e4b5740</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err="1">
                          <a:solidFill>
                            <a:schemeClr val="tx1">
                              <a:lumMod val="65000"/>
                              <a:lumOff val="35000"/>
                            </a:schemeClr>
                          </a:solidFill>
                          <a:effectLst/>
                          <a:latin typeface="Segoe UI" panose="020B0502040204020203" pitchFamily="34" charset="0"/>
                          <a:cs typeface="Segoe UI" panose="020B0502040204020203" pitchFamily="34" charset="0"/>
                        </a:rPr>
                        <a:t>AlarmSpeed</a:t>
                      </a:r>
                      <a:endPar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rPr>
                        <a:t>45.39</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2805731344"/>
                  </a:ext>
                </a:extLst>
              </a:tr>
              <a:tr h="277733">
                <a:tc>
                  <a:txBody>
                    <a:bodyPr/>
                    <a:lstStyle/>
                    <a:p>
                      <a:pPr algn="l" fontAlgn="b">
                        <a:lnSpc>
                          <a:spcPct val="150000"/>
                        </a:lnSpc>
                      </a:pPr>
                      <a:r>
                        <a:rPr lang="en-US" sz="700" u="none" strike="noStrike" dirty="0">
                          <a:solidFill>
                            <a:schemeClr val="tx1">
                              <a:lumMod val="65000"/>
                              <a:lumOff val="35000"/>
                            </a:schemeClr>
                          </a:solidFill>
                          <a:effectLst/>
                          <a:latin typeface="Segoe UI" panose="020B0502040204020203" pitchFamily="34" charset="0"/>
                          <a:cs typeface="Segoe UI" panose="020B0502040204020203" pitchFamily="34" charset="0"/>
                        </a:rPr>
                        <a:t>07/18/2016</a:t>
                      </a:r>
                      <a:r>
                        <a:rPr lang="en-US" sz="700" u="none" strike="noStrike" baseline="0" dirty="0">
                          <a:solidFill>
                            <a:schemeClr val="tx1">
                              <a:lumMod val="65000"/>
                              <a:lumOff val="35000"/>
                            </a:schemeClr>
                          </a:solidFill>
                          <a:effectLst/>
                          <a:latin typeface="Segoe UI" panose="020B0502040204020203" pitchFamily="34" charset="0"/>
                          <a:cs typeface="Segoe UI" panose="020B0502040204020203" pitchFamily="34" charset="0"/>
                        </a:rPr>
                        <a:t> 2:48:52 PM</a:t>
                      </a:r>
                      <a:endPar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rPr>
                        <a:t>64630181-04d9-b2e2-7c16-44840e4b5740</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err="1">
                          <a:solidFill>
                            <a:schemeClr val="tx1">
                              <a:lumMod val="65000"/>
                              <a:lumOff val="35000"/>
                            </a:schemeClr>
                          </a:solidFill>
                          <a:effectLst/>
                          <a:latin typeface="Segoe UI" panose="020B0502040204020203" pitchFamily="34" charset="0"/>
                          <a:cs typeface="Segoe UI" panose="020B0502040204020203" pitchFamily="34" charset="0"/>
                        </a:rPr>
                        <a:t>AlarmSpeed</a:t>
                      </a:r>
                      <a:endPar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rPr>
                        <a:t>46.17</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3521457351"/>
                  </a:ext>
                </a:extLst>
              </a:tr>
              <a:tr h="277733">
                <a:tc>
                  <a:txBody>
                    <a:bodyPr/>
                    <a:lstStyle/>
                    <a:p>
                      <a:pPr algn="l" fontAlgn="b">
                        <a:lnSpc>
                          <a:spcPct val="150000"/>
                        </a:lnSpc>
                      </a:pPr>
                      <a:r>
                        <a:rPr lang="en-US" sz="700" u="none" strike="noStrike" dirty="0">
                          <a:solidFill>
                            <a:schemeClr val="tx1">
                              <a:lumMod val="65000"/>
                              <a:lumOff val="35000"/>
                            </a:schemeClr>
                          </a:solidFill>
                          <a:effectLst/>
                          <a:latin typeface="Segoe UI" panose="020B0502040204020203" pitchFamily="34" charset="0"/>
                          <a:cs typeface="Segoe UI" panose="020B0502040204020203" pitchFamily="34" charset="0"/>
                        </a:rPr>
                        <a:t>07/18/2016</a:t>
                      </a:r>
                      <a:r>
                        <a:rPr lang="en-US" sz="700" u="none" strike="noStrike" baseline="0" dirty="0">
                          <a:solidFill>
                            <a:schemeClr val="tx1">
                              <a:lumMod val="65000"/>
                              <a:lumOff val="35000"/>
                            </a:schemeClr>
                          </a:solidFill>
                          <a:effectLst/>
                          <a:latin typeface="Segoe UI" panose="020B0502040204020203" pitchFamily="34" charset="0"/>
                          <a:cs typeface="Segoe UI" panose="020B0502040204020203" pitchFamily="34" charset="0"/>
                        </a:rPr>
                        <a:t> 2:48:52 PM</a:t>
                      </a:r>
                      <a:endPar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rPr>
                        <a:t>64630181-04d9-b2e2-7c16-44840e4b5740</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err="1">
                          <a:solidFill>
                            <a:schemeClr val="tx1">
                              <a:lumMod val="65000"/>
                              <a:lumOff val="35000"/>
                            </a:schemeClr>
                          </a:solidFill>
                          <a:effectLst/>
                          <a:latin typeface="Segoe UI" panose="020B0502040204020203" pitchFamily="34" charset="0"/>
                          <a:cs typeface="Segoe UI" panose="020B0502040204020203" pitchFamily="34" charset="0"/>
                        </a:rPr>
                        <a:t>AlarmSpeed</a:t>
                      </a:r>
                      <a:endPar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rPr>
                        <a:t>48.11</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2753742527"/>
                  </a:ext>
                </a:extLst>
              </a:tr>
              <a:tr h="277733">
                <a:tc>
                  <a:txBody>
                    <a:bodyPr/>
                    <a:lstStyle/>
                    <a:p>
                      <a:pPr algn="l" fontAlgn="b">
                        <a:lnSpc>
                          <a:spcPct val="150000"/>
                        </a:lnSpc>
                      </a:pPr>
                      <a:r>
                        <a:rPr lang="en-US" sz="700" u="none" strike="noStrike" dirty="0">
                          <a:solidFill>
                            <a:schemeClr val="tx1">
                              <a:lumMod val="65000"/>
                              <a:lumOff val="35000"/>
                            </a:schemeClr>
                          </a:solidFill>
                          <a:effectLst/>
                          <a:latin typeface="Segoe UI" panose="020B0502040204020203" pitchFamily="34" charset="0"/>
                          <a:cs typeface="Segoe UI" panose="020B0502040204020203" pitchFamily="34" charset="0"/>
                        </a:rPr>
                        <a:t>07/18/2016</a:t>
                      </a:r>
                      <a:r>
                        <a:rPr lang="en-US" sz="700" u="none" strike="noStrike" baseline="0" dirty="0">
                          <a:solidFill>
                            <a:schemeClr val="tx1">
                              <a:lumMod val="65000"/>
                              <a:lumOff val="35000"/>
                            </a:schemeClr>
                          </a:solidFill>
                          <a:effectLst/>
                          <a:latin typeface="Segoe UI" panose="020B0502040204020203" pitchFamily="34" charset="0"/>
                          <a:cs typeface="Segoe UI" panose="020B0502040204020203" pitchFamily="34" charset="0"/>
                        </a:rPr>
                        <a:t> 2:48:52 PM</a:t>
                      </a:r>
                      <a:endPar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rPr>
                        <a:t>64630181-04d9-b2e2-7c16-44840e4b5740</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err="1">
                          <a:solidFill>
                            <a:schemeClr val="tx1">
                              <a:lumMod val="65000"/>
                              <a:lumOff val="35000"/>
                            </a:schemeClr>
                          </a:solidFill>
                          <a:effectLst/>
                          <a:latin typeface="Segoe UI" panose="020B0502040204020203" pitchFamily="34" charset="0"/>
                          <a:cs typeface="Segoe UI" panose="020B0502040204020203" pitchFamily="34" charset="0"/>
                        </a:rPr>
                        <a:t>AlarmSpeed</a:t>
                      </a:r>
                      <a:endPar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rPr>
                        <a:t>49.08</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3453099912"/>
                  </a:ext>
                </a:extLst>
              </a:tr>
              <a:tr h="328316">
                <a:tc>
                  <a:txBody>
                    <a:bodyPr/>
                    <a:lstStyle/>
                    <a:p>
                      <a:pPr algn="l" fontAlgn="b">
                        <a:lnSpc>
                          <a:spcPct val="150000"/>
                        </a:lnSpc>
                      </a:pPr>
                      <a:r>
                        <a:rPr lang="en-US" sz="700" u="none" strike="noStrike" dirty="0">
                          <a:solidFill>
                            <a:schemeClr val="tx1">
                              <a:lumMod val="65000"/>
                              <a:lumOff val="35000"/>
                            </a:schemeClr>
                          </a:solidFill>
                          <a:effectLst/>
                          <a:latin typeface="Segoe UI" panose="020B0502040204020203" pitchFamily="34" charset="0"/>
                          <a:cs typeface="Segoe UI" panose="020B0502040204020203" pitchFamily="34" charset="0"/>
                        </a:rPr>
                        <a:t>07/18/2016</a:t>
                      </a:r>
                      <a:r>
                        <a:rPr lang="en-US" sz="700" u="none" strike="noStrike" baseline="0" dirty="0">
                          <a:solidFill>
                            <a:schemeClr val="tx1">
                              <a:lumMod val="65000"/>
                              <a:lumOff val="35000"/>
                            </a:schemeClr>
                          </a:solidFill>
                          <a:effectLst/>
                          <a:latin typeface="Segoe UI" panose="020B0502040204020203" pitchFamily="34" charset="0"/>
                          <a:cs typeface="Segoe UI" panose="020B0502040204020203" pitchFamily="34" charset="0"/>
                        </a:rPr>
                        <a:t> 2:48:52 PM</a:t>
                      </a:r>
                      <a:endPar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rPr>
                        <a:t>64630181-04d9-b2e2-7c16-44840e4b5740</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err="1">
                          <a:solidFill>
                            <a:schemeClr val="tx1">
                              <a:lumMod val="65000"/>
                              <a:lumOff val="35000"/>
                            </a:schemeClr>
                          </a:solidFill>
                          <a:effectLst/>
                          <a:latin typeface="Segoe UI" panose="020B0502040204020203" pitchFamily="34" charset="0"/>
                          <a:cs typeface="Segoe UI" panose="020B0502040204020203" pitchFamily="34" charset="0"/>
                        </a:rPr>
                        <a:t>AlarmSpeed</a:t>
                      </a:r>
                      <a:endPar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endParaRP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l" fontAlgn="b"/>
                      <a:r>
                        <a:rPr lang="en-US" sz="700" b="0" i="0" u="none" strike="noStrike" dirty="0">
                          <a:solidFill>
                            <a:schemeClr val="tx1">
                              <a:lumMod val="65000"/>
                              <a:lumOff val="35000"/>
                            </a:schemeClr>
                          </a:solidFill>
                          <a:effectLst/>
                          <a:latin typeface="Segoe UI" panose="020B0502040204020203" pitchFamily="34" charset="0"/>
                          <a:cs typeface="Segoe UI" panose="020B0502040204020203" pitchFamily="34" charset="0"/>
                        </a:rPr>
                        <a:t>48.83</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1172468092"/>
                  </a:ext>
                </a:extLst>
              </a:tr>
            </a:tbl>
          </a:graphicData>
        </a:graphic>
      </p:graphicFrame>
      <p:grpSp>
        <p:nvGrpSpPr>
          <p:cNvPr id="292" name="Group 291"/>
          <p:cNvGrpSpPr/>
          <p:nvPr/>
        </p:nvGrpSpPr>
        <p:grpSpPr>
          <a:xfrm>
            <a:off x="6318330" y="4243156"/>
            <a:ext cx="1215903" cy="1700326"/>
            <a:chOff x="6378507" y="5078265"/>
            <a:chExt cx="1913677" cy="2273586"/>
          </a:xfrm>
        </p:grpSpPr>
        <p:sp>
          <p:nvSpPr>
            <p:cNvPr id="293" name="Rectangle 292"/>
            <p:cNvSpPr/>
            <p:nvPr/>
          </p:nvSpPr>
          <p:spPr>
            <a:xfrm>
              <a:off x="6418311" y="5078265"/>
              <a:ext cx="1816721" cy="1655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aphicFrame>
          <p:nvGraphicFramePr>
            <p:cNvPr id="294" name="Chart 293"/>
            <p:cNvGraphicFramePr/>
            <p:nvPr>
              <p:extLst/>
            </p:nvPr>
          </p:nvGraphicFramePr>
          <p:xfrm>
            <a:off x="6378507" y="5101333"/>
            <a:ext cx="1913677" cy="2250518"/>
          </p:xfrm>
          <a:graphic>
            <a:graphicData uri="http://schemas.openxmlformats.org/drawingml/2006/chart">
              <c:chart xmlns:c="http://schemas.openxmlformats.org/drawingml/2006/chart" xmlns:r="http://schemas.openxmlformats.org/officeDocument/2006/relationships" r:id="rId16"/>
            </a:graphicData>
          </a:graphic>
        </p:graphicFrame>
        <p:sp>
          <p:nvSpPr>
            <p:cNvPr id="295" name="TextBox 294"/>
            <p:cNvSpPr txBox="1"/>
            <p:nvPr/>
          </p:nvSpPr>
          <p:spPr>
            <a:xfrm>
              <a:off x="6553201" y="6283795"/>
              <a:ext cx="349249" cy="246926"/>
            </a:xfrm>
            <a:prstGeom prst="rect">
              <a:avLst/>
            </a:prstGeom>
            <a:noFill/>
          </p:spPr>
          <p:txBody>
            <a:bodyPr wrap="square" rtlCol="0">
              <a:spAutoFit/>
            </a:bodyPr>
            <a:lstStyle/>
            <a:p>
              <a:r>
                <a:rPr lang="en-US" sz="600" dirty="0">
                  <a:solidFill>
                    <a:schemeClr val="tx1">
                      <a:lumMod val="65000"/>
                      <a:lumOff val="35000"/>
                    </a:schemeClr>
                  </a:solidFill>
                  <a:latin typeface="Segoe UI Light" panose="020B0502040204020203" pitchFamily="34" charset="0"/>
                  <a:cs typeface="Segoe UI Light" panose="020B0502040204020203" pitchFamily="34" charset="0"/>
                </a:rPr>
                <a:t>0</a:t>
              </a:r>
            </a:p>
          </p:txBody>
        </p:sp>
        <p:sp>
          <p:nvSpPr>
            <p:cNvPr id="296" name="TextBox 295"/>
            <p:cNvSpPr txBox="1"/>
            <p:nvPr/>
          </p:nvSpPr>
          <p:spPr>
            <a:xfrm>
              <a:off x="7655181" y="6275859"/>
              <a:ext cx="618716" cy="370388"/>
            </a:xfrm>
            <a:prstGeom prst="rect">
              <a:avLst/>
            </a:prstGeom>
            <a:noFill/>
          </p:spPr>
          <p:txBody>
            <a:bodyPr wrap="square" rtlCol="0">
              <a:spAutoFit/>
            </a:bodyPr>
            <a:lstStyle/>
            <a:p>
              <a:r>
                <a:rPr lang="en-US" sz="600" dirty="0">
                  <a:solidFill>
                    <a:schemeClr val="tx1">
                      <a:lumMod val="65000"/>
                      <a:lumOff val="35000"/>
                    </a:schemeClr>
                  </a:solidFill>
                  <a:latin typeface="Segoe UI Light" panose="020B0502040204020203" pitchFamily="34" charset="0"/>
                  <a:cs typeface="Segoe UI Light" panose="020B0502040204020203" pitchFamily="34" charset="0"/>
                </a:rPr>
                <a:t>100.00</a:t>
              </a:r>
            </a:p>
          </p:txBody>
        </p:sp>
        <p:sp>
          <p:nvSpPr>
            <p:cNvPr id="297" name="TextBox 296"/>
            <p:cNvSpPr txBox="1"/>
            <p:nvPr/>
          </p:nvSpPr>
          <p:spPr>
            <a:xfrm>
              <a:off x="6799872" y="5963204"/>
              <a:ext cx="996450" cy="329234"/>
            </a:xfrm>
            <a:prstGeom prst="rect">
              <a:avLst/>
            </a:prstGeom>
            <a:noFill/>
          </p:spPr>
          <p:txBody>
            <a:bodyPr wrap="square" rtlCol="0">
              <a:spAutoFit/>
            </a:bodyPr>
            <a:lstStyle/>
            <a:p>
              <a:pPr algn="ctr"/>
              <a:r>
                <a:rPr lang="en-US" sz="1000" b="1" dirty="0">
                  <a:solidFill>
                    <a:schemeClr val="tx1">
                      <a:lumMod val="65000"/>
                      <a:lumOff val="35000"/>
                    </a:schemeClr>
                  </a:solidFill>
                  <a:latin typeface="Segoe UI Light" panose="020B0502040204020203" pitchFamily="34" charset="0"/>
                  <a:cs typeface="Segoe UI Light" panose="020B0502040204020203" pitchFamily="34" charset="0"/>
                </a:rPr>
                <a:t>45.02</a:t>
              </a:r>
            </a:p>
          </p:txBody>
        </p:sp>
      </p:grpSp>
      <p:grpSp>
        <p:nvGrpSpPr>
          <p:cNvPr id="298" name="Group 297"/>
          <p:cNvGrpSpPr/>
          <p:nvPr/>
        </p:nvGrpSpPr>
        <p:grpSpPr>
          <a:xfrm>
            <a:off x="9015212" y="4243156"/>
            <a:ext cx="1215903" cy="1700326"/>
            <a:chOff x="6378509" y="5078265"/>
            <a:chExt cx="1913677" cy="2273586"/>
          </a:xfrm>
        </p:grpSpPr>
        <p:sp>
          <p:nvSpPr>
            <p:cNvPr id="299" name="Rectangle 298"/>
            <p:cNvSpPr/>
            <p:nvPr/>
          </p:nvSpPr>
          <p:spPr>
            <a:xfrm>
              <a:off x="6418311" y="5078265"/>
              <a:ext cx="1816721" cy="1655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aphicFrame>
          <p:nvGraphicFramePr>
            <p:cNvPr id="300" name="Chart 299"/>
            <p:cNvGraphicFramePr/>
            <p:nvPr>
              <p:extLst/>
            </p:nvPr>
          </p:nvGraphicFramePr>
          <p:xfrm>
            <a:off x="6378509" y="5101333"/>
            <a:ext cx="1913677" cy="2250518"/>
          </p:xfrm>
          <a:graphic>
            <a:graphicData uri="http://schemas.openxmlformats.org/drawingml/2006/chart">
              <c:chart xmlns:c="http://schemas.openxmlformats.org/drawingml/2006/chart" xmlns:r="http://schemas.openxmlformats.org/officeDocument/2006/relationships" r:id="rId17"/>
            </a:graphicData>
          </a:graphic>
        </p:graphicFrame>
        <p:sp>
          <p:nvSpPr>
            <p:cNvPr id="301" name="TextBox 300"/>
            <p:cNvSpPr txBox="1"/>
            <p:nvPr/>
          </p:nvSpPr>
          <p:spPr>
            <a:xfrm>
              <a:off x="6553201" y="6283795"/>
              <a:ext cx="349249" cy="246926"/>
            </a:xfrm>
            <a:prstGeom prst="rect">
              <a:avLst/>
            </a:prstGeom>
            <a:noFill/>
          </p:spPr>
          <p:txBody>
            <a:bodyPr wrap="square" rtlCol="0">
              <a:spAutoFit/>
            </a:bodyPr>
            <a:lstStyle/>
            <a:p>
              <a:r>
                <a:rPr lang="en-US" sz="600" dirty="0">
                  <a:solidFill>
                    <a:schemeClr val="tx1">
                      <a:lumMod val="65000"/>
                      <a:lumOff val="35000"/>
                    </a:schemeClr>
                  </a:solidFill>
                  <a:latin typeface="Segoe UI Light" panose="020B0502040204020203" pitchFamily="34" charset="0"/>
                  <a:cs typeface="Segoe UI Light" panose="020B0502040204020203" pitchFamily="34" charset="0"/>
                </a:rPr>
                <a:t>0</a:t>
              </a:r>
            </a:p>
          </p:txBody>
        </p:sp>
        <p:sp>
          <p:nvSpPr>
            <p:cNvPr id="302" name="TextBox 301"/>
            <p:cNvSpPr txBox="1"/>
            <p:nvPr/>
          </p:nvSpPr>
          <p:spPr>
            <a:xfrm>
              <a:off x="7655181" y="6275859"/>
              <a:ext cx="618716" cy="370388"/>
            </a:xfrm>
            <a:prstGeom prst="rect">
              <a:avLst/>
            </a:prstGeom>
            <a:noFill/>
          </p:spPr>
          <p:txBody>
            <a:bodyPr wrap="square" rtlCol="0">
              <a:spAutoFit/>
            </a:bodyPr>
            <a:lstStyle/>
            <a:p>
              <a:r>
                <a:rPr lang="en-US" sz="600" dirty="0">
                  <a:solidFill>
                    <a:schemeClr val="tx1">
                      <a:lumMod val="65000"/>
                      <a:lumOff val="35000"/>
                    </a:schemeClr>
                  </a:solidFill>
                  <a:latin typeface="Segoe UI Light" panose="020B0502040204020203" pitchFamily="34" charset="0"/>
                  <a:cs typeface="Segoe UI Light" panose="020B0502040204020203" pitchFamily="34" charset="0"/>
                </a:rPr>
                <a:t>100.00</a:t>
              </a:r>
            </a:p>
          </p:txBody>
        </p:sp>
        <p:sp>
          <p:nvSpPr>
            <p:cNvPr id="303" name="TextBox 302"/>
            <p:cNvSpPr txBox="1"/>
            <p:nvPr/>
          </p:nvSpPr>
          <p:spPr>
            <a:xfrm>
              <a:off x="6799872" y="5963204"/>
              <a:ext cx="996450" cy="329234"/>
            </a:xfrm>
            <a:prstGeom prst="rect">
              <a:avLst/>
            </a:prstGeom>
            <a:noFill/>
          </p:spPr>
          <p:txBody>
            <a:bodyPr wrap="square" rtlCol="0">
              <a:spAutoFit/>
            </a:bodyPr>
            <a:lstStyle/>
            <a:p>
              <a:pPr algn="ctr"/>
              <a:r>
                <a:rPr lang="en-US" sz="1000" b="1" dirty="0">
                  <a:solidFill>
                    <a:schemeClr val="tx1">
                      <a:lumMod val="65000"/>
                      <a:lumOff val="35000"/>
                    </a:schemeClr>
                  </a:solidFill>
                  <a:latin typeface="Segoe UI Light" panose="020B0502040204020203" pitchFamily="34" charset="0"/>
                  <a:cs typeface="Segoe UI Light" panose="020B0502040204020203" pitchFamily="34" charset="0"/>
                </a:rPr>
                <a:t>35.81</a:t>
              </a:r>
            </a:p>
          </p:txBody>
        </p:sp>
      </p:grpSp>
      <p:sp>
        <p:nvSpPr>
          <p:cNvPr id="304" name="Rectangle 303"/>
          <p:cNvSpPr/>
          <p:nvPr/>
        </p:nvSpPr>
        <p:spPr>
          <a:xfrm>
            <a:off x="7629558" y="4243156"/>
            <a:ext cx="1289301" cy="1238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5" name="TextBox 304"/>
          <p:cNvSpPr txBox="1"/>
          <p:nvPr/>
        </p:nvSpPr>
        <p:spPr>
          <a:xfrm>
            <a:off x="8000170" y="4904967"/>
            <a:ext cx="633120" cy="246221"/>
          </a:xfrm>
          <a:prstGeom prst="rect">
            <a:avLst/>
          </a:prstGeom>
          <a:noFill/>
        </p:spPr>
        <p:txBody>
          <a:bodyPr wrap="square" rtlCol="0">
            <a:spAutoFit/>
          </a:bodyPr>
          <a:lstStyle/>
          <a:p>
            <a:pPr algn="ctr"/>
            <a:r>
              <a:rPr lang="en-US" sz="1000" b="1" dirty="0">
                <a:solidFill>
                  <a:schemeClr val="tx1">
                    <a:lumMod val="65000"/>
                    <a:lumOff val="35000"/>
                  </a:schemeClr>
                </a:solidFill>
                <a:latin typeface="Segoe UI Light" panose="020B0502040204020203" pitchFamily="34" charset="0"/>
                <a:cs typeface="Segoe UI Light" panose="020B0502040204020203" pitchFamily="34" charset="0"/>
              </a:rPr>
              <a:t>27.85</a:t>
            </a:r>
          </a:p>
        </p:txBody>
      </p:sp>
      <p:graphicFrame>
        <p:nvGraphicFramePr>
          <p:cNvPr id="306" name="Chart 305"/>
          <p:cNvGraphicFramePr/>
          <p:nvPr>
            <p:extLst/>
          </p:nvPr>
        </p:nvGraphicFramePr>
        <p:xfrm>
          <a:off x="7654649" y="4276537"/>
          <a:ext cx="1215903" cy="1683074"/>
        </p:xfrm>
        <a:graphic>
          <a:graphicData uri="http://schemas.openxmlformats.org/drawingml/2006/chart">
            <c:chart xmlns:c="http://schemas.openxmlformats.org/drawingml/2006/chart" xmlns:r="http://schemas.openxmlformats.org/officeDocument/2006/relationships" r:id="rId18"/>
          </a:graphicData>
        </a:graphic>
      </p:graphicFrame>
      <p:sp>
        <p:nvSpPr>
          <p:cNvPr id="307" name="TextBox 306"/>
          <p:cNvSpPr txBox="1"/>
          <p:nvPr/>
        </p:nvSpPr>
        <p:spPr>
          <a:xfrm>
            <a:off x="7765645" y="5160852"/>
            <a:ext cx="221904" cy="184666"/>
          </a:xfrm>
          <a:prstGeom prst="rect">
            <a:avLst/>
          </a:prstGeom>
          <a:noFill/>
        </p:spPr>
        <p:txBody>
          <a:bodyPr wrap="square" rtlCol="0">
            <a:spAutoFit/>
          </a:bodyPr>
          <a:lstStyle/>
          <a:p>
            <a:r>
              <a:rPr lang="en-US" sz="600" dirty="0">
                <a:solidFill>
                  <a:schemeClr val="tx1">
                    <a:lumMod val="65000"/>
                    <a:lumOff val="35000"/>
                  </a:schemeClr>
                </a:solidFill>
                <a:latin typeface="Segoe UI Light" panose="020B0502040204020203" pitchFamily="34" charset="0"/>
                <a:cs typeface="Segoe UI Light" panose="020B0502040204020203" pitchFamily="34" charset="0"/>
              </a:rPr>
              <a:t>0</a:t>
            </a:r>
          </a:p>
        </p:txBody>
      </p:sp>
      <p:sp>
        <p:nvSpPr>
          <p:cNvPr id="308" name="TextBox 307"/>
          <p:cNvSpPr txBox="1"/>
          <p:nvPr/>
        </p:nvSpPr>
        <p:spPr>
          <a:xfrm>
            <a:off x="8465817" y="5154917"/>
            <a:ext cx="393117" cy="276999"/>
          </a:xfrm>
          <a:prstGeom prst="rect">
            <a:avLst/>
          </a:prstGeom>
          <a:noFill/>
        </p:spPr>
        <p:txBody>
          <a:bodyPr wrap="square" rtlCol="0">
            <a:spAutoFit/>
          </a:bodyPr>
          <a:lstStyle/>
          <a:p>
            <a:r>
              <a:rPr lang="en-US" sz="600" dirty="0">
                <a:solidFill>
                  <a:schemeClr val="tx1">
                    <a:lumMod val="65000"/>
                    <a:lumOff val="35000"/>
                  </a:schemeClr>
                </a:solidFill>
                <a:latin typeface="Segoe UI Light" panose="020B0502040204020203" pitchFamily="34" charset="0"/>
                <a:cs typeface="Segoe UI Light" panose="020B0502040204020203" pitchFamily="34" charset="0"/>
              </a:rPr>
              <a:t>100.00</a:t>
            </a:r>
          </a:p>
        </p:txBody>
      </p:sp>
      <p:sp>
        <p:nvSpPr>
          <p:cNvPr id="315" name="Rectangle 314"/>
          <p:cNvSpPr/>
          <p:nvPr/>
        </p:nvSpPr>
        <p:spPr>
          <a:xfrm>
            <a:off x="0" y="5974080"/>
            <a:ext cx="12192000" cy="883920"/>
          </a:xfrm>
          <a:prstGeom prst="rect">
            <a:avLst/>
          </a:prstGeom>
          <a:solidFill>
            <a:srgbClr val="000000">
              <a:lumMod val="95000"/>
              <a:lumOff val="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316" name="Rectangle 315"/>
          <p:cNvSpPr/>
          <p:nvPr/>
        </p:nvSpPr>
        <p:spPr>
          <a:xfrm>
            <a:off x="0" y="5974080"/>
            <a:ext cx="333375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317" name="TextBox 316"/>
          <p:cNvSpPr txBox="1"/>
          <p:nvPr/>
        </p:nvSpPr>
        <p:spPr>
          <a:xfrm>
            <a:off x="860948" y="6027003"/>
            <a:ext cx="3378991" cy="830997"/>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Robert Lyon</a:t>
            </a:r>
          </a:p>
          <a:p>
            <a:r>
              <a:rPr lang="en-US" sz="1600" b="1" dirty="0">
                <a:solidFill>
                  <a:prstClr val="white"/>
                </a:solidFill>
                <a:latin typeface="Segoe UI Light" panose="020B0502040204020203" pitchFamily="34" charset="0"/>
                <a:cs typeface="Segoe UI Light" panose="020B0502040204020203" pitchFamily="34" charset="0"/>
              </a:rPr>
              <a:t>Control Room Operator</a:t>
            </a:r>
            <a:endParaRPr lang="en-US" sz="1600" dirty="0">
              <a:solidFill>
                <a:prstClr val="white"/>
              </a:solidFill>
              <a:latin typeface="Segoe UI Light" panose="020B0502040204020203" pitchFamily="34" charset="0"/>
              <a:cs typeface="Segoe UI Light" panose="020B0502040204020203" pitchFamily="34" charset="0"/>
            </a:endParaRPr>
          </a:p>
          <a:p>
            <a:endParaRPr lang="en-US" sz="800" b="1" dirty="0">
              <a:solidFill>
                <a:prstClr val="white"/>
              </a:solidFill>
              <a:cs typeface="Segoe UI" panose="020B0502040204020203" pitchFamily="34" charset="0"/>
            </a:endParaRPr>
          </a:p>
        </p:txBody>
      </p:sp>
      <p:sp>
        <p:nvSpPr>
          <p:cNvPr id="319" name="TextBox 318"/>
          <p:cNvSpPr txBox="1"/>
          <p:nvPr/>
        </p:nvSpPr>
        <p:spPr>
          <a:xfrm>
            <a:off x="3507388" y="6139663"/>
            <a:ext cx="8521538" cy="523220"/>
          </a:xfrm>
          <a:prstGeom prst="rect">
            <a:avLst/>
          </a:prstGeom>
          <a:noFill/>
        </p:spPr>
        <p:txBody>
          <a:bodyPr wrap="square" rtlCol="0">
            <a:spAutoFit/>
          </a:bodyPr>
          <a:lstStyle/>
          <a:p>
            <a:pPr lvl="0"/>
            <a:r>
              <a:rPr lang="en-US" sz="1400" kern="0" dirty="0">
                <a:solidFill>
                  <a:srgbClr val="FFFFFF"/>
                </a:solidFill>
              </a:rPr>
              <a:t>Vehicle starts the journey. Notification goes to control room. Control room person can track the live vehicle movement (speed, direction (Bing Maps), etc.)</a:t>
            </a:r>
          </a:p>
        </p:txBody>
      </p:sp>
      <p:grpSp>
        <p:nvGrpSpPr>
          <p:cNvPr id="3" name="Group 2"/>
          <p:cNvGrpSpPr/>
          <p:nvPr/>
        </p:nvGrpSpPr>
        <p:grpSpPr>
          <a:xfrm>
            <a:off x="177671" y="6029444"/>
            <a:ext cx="680977" cy="680977"/>
            <a:chOff x="177671" y="6029444"/>
            <a:chExt cx="680977" cy="680977"/>
          </a:xfrm>
        </p:grpSpPr>
        <p:sp>
          <p:nvSpPr>
            <p:cNvPr id="318" name="Oval 317"/>
            <p:cNvSpPr/>
            <p:nvPr/>
          </p:nvSpPr>
          <p:spPr>
            <a:xfrm>
              <a:off x="187241" y="6045114"/>
              <a:ext cx="660485" cy="660485"/>
            </a:xfrm>
            <a:prstGeom prst="ellipse">
              <a:avLst/>
            </a:prstGeom>
            <a:solidFill>
              <a:srgbClr val="FFFFFF">
                <a:lumMod val="8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327" name="Picture 326"/>
            <p:cNvPicPr>
              <a:picLocks noChangeAspect="1"/>
            </p:cNvPicPr>
            <p:nvPr/>
          </p:nvPicPr>
          <p:blipFill>
            <a:blip r:embed="rId19">
              <a:extLst>
                <a:ext uri="{28A0092B-C50C-407E-A947-70E740481C1C}">
                  <a14:useLocalDpi xmlns:a14="http://schemas.microsoft.com/office/drawing/2010/main" val="0"/>
                </a:ext>
              </a:extLst>
            </a:blip>
            <a:srcRect l="18700" t="3367" r="24039" b="56372"/>
            <a:stretch>
              <a:fillRect/>
            </a:stretch>
          </p:blipFill>
          <p:spPr>
            <a:xfrm>
              <a:off x="177671" y="6029444"/>
              <a:ext cx="680977" cy="680977"/>
            </a:xfrm>
            <a:custGeom>
              <a:avLst/>
              <a:gdLst>
                <a:gd name="connsiteX0" fmla="*/ 1660967 w 3321934"/>
                <a:gd name="connsiteY0" fmla="*/ 0 h 3321934"/>
                <a:gd name="connsiteX1" fmla="*/ 3321934 w 3321934"/>
                <a:gd name="connsiteY1" fmla="*/ 1660967 h 3321934"/>
                <a:gd name="connsiteX2" fmla="*/ 1660967 w 3321934"/>
                <a:gd name="connsiteY2" fmla="*/ 3321934 h 3321934"/>
                <a:gd name="connsiteX3" fmla="*/ 0 w 3321934"/>
                <a:gd name="connsiteY3" fmla="*/ 1660967 h 3321934"/>
                <a:gd name="connsiteX4" fmla="*/ 1660967 w 3321934"/>
                <a:gd name="connsiteY4" fmla="*/ 0 h 3321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934" h="3321934">
                  <a:moveTo>
                    <a:pt x="1660967" y="0"/>
                  </a:moveTo>
                  <a:cubicBezTo>
                    <a:pt x="2578294" y="0"/>
                    <a:pt x="3321934" y="743640"/>
                    <a:pt x="3321934" y="1660967"/>
                  </a:cubicBezTo>
                  <a:cubicBezTo>
                    <a:pt x="3321934" y="2578294"/>
                    <a:pt x="2578294" y="3321934"/>
                    <a:pt x="1660967" y="3321934"/>
                  </a:cubicBezTo>
                  <a:cubicBezTo>
                    <a:pt x="743640" y="3321934"/>
                    <a:pt x="0" y="2578294"/>
                    <a:pt x="0" y="1660967"/>
                  </a:cubicBezTo>
                  <a:cubicBezTo>
                    <a:pt x="0" y="743640"/>
                    <a:pt x="743640" y="0"/>
                    <a:pt x="1660967" y="0"/>
                  </a:cubicBezTo>
                  <a:close/>
                </a:path>
              </a:pathLst>
            </a:custGeom>
          </p:spPr>
        </p:pic>
      </p:grpSp>
      <p:grpSp>
        <p:nvGrpSpPr>
          <p:cNvPr id="328" name="Group 327"/>
          <p:cNvGrpSpPr/>
          <p:nvPr/>
        </p:nvGrpSpPr>
        <p:grpSpPr>
          <a:xfrm>
            <a:off x="10015385" y="588645"/>
            <a:ext cx="185796" cy="185796"/>
            <a:chOff x="177671" y="6029444"/>
            <a:chExt cx="680977" cy="680977"/>
          </a:xfrm>
        </p:grpSpPr>
        <p:sp>
          <p:nvSpPr>
            <p:cNvPr id="329" name="Oval 328"/>
            <p:cNvSpPr/>
            <p:nvPr/>
          </p:nvSpPr>
          <p:spPr>
            <a:xfrm>
              <a:off x="187241" y="6045114"/>
              <a:ext cx="660485" cy="660485"/>
            </a:xfrm>
            <a:prstGeom prst="ellipse">
              <a:avLst/>
            </a:prstGeom>
            <a:solidFill>
              <a:srgbClr val="FFFFFF">
                <a:lumMod val="8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330" name="Picture 329"/>
            <p:cNvPicPr>
              <a:picLocks noChangeAspect="1"/>
            </p:cNvPicPr>
            <p:nvPr/>
          </p:nvPicPr>
          <p:blipFill>
            <a:blip r:embed="rId19">
              <a:extLst>
                <a:ext uri="{28A0092B-C50C-407E-A947-70E740481C1C}">
                  <a14:useLocalDpi xmlns:a14="http://schemas.microsoft.com/office/drawing/2010/main" val="0"/>
                </a:ext>
              </a:extLst>
            </a:blip>
            <a:srcRect l="18700" t="3367" r="24039" b="56372"/>
            <a:stretch>
              <a:fillRect/>
            </a:stretch>
          </p:blipFill>
          <p:spPr>
            <a:xfrm>
              <a:off x="177671" y="6029444"/>
              <a:ext cx="680977" cy="680977"/>
            </a:xfrm>
            <a:custGeom>
              <a:avLst/>
              <a:gdLst>
                <a:gd name="connsiteX0" fmla="*/ 1660967 w 3321934"/>
                <a:gd name="connsiteY0" fmla="*/ 0 h 3321934"/>
                <a:gd name="connsiteX1" fmla="*/ 3321934 w 3321934"/>
                <a:gd name="connsiteY1" fmla="*/ 1660967 h 3321934"/>
                <a:gd name="connsiteX2" fmla="*/ 1660967 w 3321934"/>
                <a:gd name="connsiteY2" fmla="*/ 3321934 h 3321934"/>
                <a:gd name="connsiteX3" fmla="*/ 0 w 3321934"/>
                <a:gd name="connsiteY3" fmla="*/ 1660967 h 3321934"/>
                <a:gd name="connsiteX4" fmla="*/ 1660967 w 3321934"/>
                <a:gd name="connsiteY4" fmla="*/ 0 h 3321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934" h="3321934">
                  <a:moveTo>
                    <a:pt x="1660967" y="0"/>
                  </a:moveTo>
                  <a:cubicBezTo>
                    <a:pt x="2578294" y="0"/>
                    <a:pt x="3321934" y="743640"/>
                    <a:pt x="3321934" y="1660967"/>
                  </a:cubicBezTo>
                  <a:cubicBezTo>
                    <a:pt x="3321934" y="2578294"/>
                    <a:pt x="2578294" y="3321934"/>
                    <a:pt x="1660967" y="3321934"/>
                  </a:cubicBezTo>
                  <a:cubicBezTo>
                    <a:pt x="743640" y="3321934"/>
                    <a:pt x="0" y="2578294"/>
                    <a:pt x="0" y="1660967"/>
                  </a:cubicBezTo>
                  <a:cubicBezTo>
                    <a:pt x="0" y="743640"/>
                    <a:pt x="743640" y="0"/>
                    <a:pt x="1660967" y="0"/>
                  </a:cubicBezTo>
                  <a:close/>
                </a:path>
              </a:pathLst>
            </a:custGeom>
          </p:spPr>
        </p:pic>
      </p:grpSp>
    </p:spTree>
    <p:extLst>
      <p:ext uri="{BB962C8B-B14F-4D97-AF65-F5344CB8AC3E}">
        <p14:creationId xmlns:p14="http://schemas.microsoft.com/office/powerpoint/2010/main" val="157551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0"/>
            <a:ext cx="12192000" cy="6858000"/>
          </a:xfrm>
          <a:prstGeom prst="rect">
            <a:avLst/>
          </a:prstGeom>
        </p:spPr>
      </p:pic>
      <p:sp>
        <p:nvSpPr>
          <p:cNvPr id="140" name="Rectangle 139"/>
          <p:cNvSpPr/>
          <p:nvPr/>
        </p:nvSpPr>
        <p:spPr bwMode="auto">
          <a:xfrm>
            <a:off x="0" y="0"/>
            <a:ext cx="12192000" cy="6858000"/>
          </a:xfrm>
          <a:prstGeom prst="rect">
            <a:avLst/>
          </a:prstGeom>
          <a:solidFill>
            <a:schemeClr val="bg1">
              <a:lumMod val="65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Picture 41"/>
          <p:cNvPicPr>
            <a:picLocks noChangeAspect="1"/>
          </p:cNvPicPr>
          <p:nvPr/>
        </p:nvPicPr>
        <p:blipFill rotWithShape="1">
          <a:blip r:embed="rId5">
            <a:extLst>
              <a:ext uri="{28A0092B-C50C-407E-A947-70E740481C1C}">
                <a14:useLocalDpi xmlns:a14="http://schemas.microsoft.com/office/drawing/2010/main"/>
              </a:ext>
            </a:extLst>
          </a:blip>
          <a:srcRect l="8054" t="16416" r="10049" b="17794"/>
          <a:stretch/>
        </p:blipFill>
        <p:spPr>
          <a:xfrm>
            <a:off x="1157468" y="112534"/>
            <a:ext cx="10000527" cy="5826243"/>
          </a:xfrm>
          <a:prstGeom prst="rect">
            <a:avLst/>
          </a:prstGeom>
          <a:effectLst>
            <a:outerShdw blurRad="228600" dist="330200" dir="2700000" algn="tl" rotWithShape="0">
              <a:prstClr val="black">
                <a:alpha val="54000"/>
              </a:prstClr>
            </a:outerShdw>
          </a:effectLst>
        </p:spPr>
      </p:pic>
      <p:sp>
        <p:nvSpPr>
          <p:cNvPr id="141" name="Rectangle 140"/>
          <p:cNvSpPr/>
          <p:nvPr/>
        </p:nvSpPr>
        <p:spPr>
          <a:xfrm>
            <a:off x="2001520" y="498676"/>
            <a:ext cx="8260080" cy="505666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Ham burger"/>
          <p:cNvSpPr>
            <a:spLocks noChangeAspect="1"/>
          </p:cNvSpPr>
          <p:nvPr/>
        </p:nvSpPr>
        <p:spPr>
          <a:xfrm>
            <a:off x="2085710" y="654884"/>
            <a:ext cx="148841" cy="107658"/>
          </a:xfrm>
          <a:custGeom>
            <a:avLst/>
            <a:gdLst>
              <a:gd name="connsiteX0" fmla="*/ 0 w 142208"/>
              <a:gd name="connsiteY0" fmla="*/ 97094 h 113147"/>
              <a:gd name="connsiteX1" fmla="*/ 142208 w 142208"/>
              <a:gd name="connsiteY1" fmla="*/ 97094 h 113147"/>
              <a:gd name="connsiteX2" fmla="*/ 142208 w 142208"/>
              <a:gd name="connsiteY2" fmla="*/ 113147 h 113147"/>
              <a:gd name="connsiteX3" fmla="*/ 0 w 142208"/>
              <a:gd name="connsiteY3" fmla="*/ 113147 h 113147"/>
              <a:gd name="connsiteX4" fmla="*/ 0 w 142208"/>
              <a:gd name="connsiteY4" fmla="*/ 48547 h 113147"/>
              <a:gd name="connsiteX5" fmla="*/ 142208 w 142208"/>
              <a:gd name="connsiteY5" fmla="*/ 48547 h 113147"/>
              <a:gd name="connsiteX6" fmla="*/ 142208 w 142208"/>
              <a:gd name="connsiteY6" fmla="*/ 64600 h 113147"/>
              <a:gd name="connsiteX7" fmla="*/ 0 w 142208"/>
              <a:gd name="connsiteY7" fmla="*/ 64600 h 113147"/>
              <a:gd name="connsiteX8" fmla="*/ 0 w 142208"/>
              <a:gd name="connsiteY8" fmla="*/ 0 h 113147"/>
              <a:gd name="connsiteX9" fmla="*/ 142208 w 142208"/>
              <a:gd name="connsiteY9" fmla="*/ 0 h 113147"/>
              <a:gd name="connsiteX10" fmla="*/ 142208 w 142208"/>
              <a:gd name="connsiteY10" fmla="*/ 16053 h 113147"/>
              <a:gd name="connsiteX11" fmla="*/ 0 w 142208"/>
              <a:gd name="connsiteY11" fmla="*/ 16053 h 11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208" h="113147">
                <a:moveTo>
                  <a:pt x="0" y="97094"/>
                </a:moveTo>
                <a:lnTo>
                  <a:pt x="142208" y="97094"/>
                </a:lnTo>
                <a:lnTo>
                  <a:pt x="142208" y="113147"/>
                </a:lnTo>
                <a:lnTo>
                  <a:pt x="0" y="113147"/>
                </a:lnTo>
                <a:close/>
                <a:moveTo>
                  <a:pt x="0" y="48547"/>
                </a:moveTo>
                <a:lnTo>
                  <a:pt x="142208" y="48547"/>
                </a:lnTo>
                <a:lnTo>
                  <a:pt x="142208" y="64600"/>
                </a:lnTo>
                <a:lnTo>
                  <a:pt x="0" y="64600"/>
                </a:lnTo>
                <a:close/>
                <a:moveTo>
                  <a:pt x="0" y="0"/>
                </a:moveTo>
                <a:lnTo>
                  <a:pt x="142208" y="0"/>
                </a:lnTo>
                <a:lnTo>
                  <a:pt x="142208" y="16053"/>
                </a:lnTo>
                <a:lnTo>
                  <a:pt x="0" y="16053"/>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4" name="Rectangle 193"/>
          <p:cNvSpPr/>
          <p:nvPr/>
        </p:nvSpPr>
        <p:spPr>
          <a:xfrm rot="16200000">
            <a:off x="5956634" y="-3460774"/>
            <a:ext cx="341000" cy="8268931"/>
          </a:xfrm>
          <a:prstGeom prst="rect">
            <a:avLst/>
          </a:prstGeom>
          <a:solidFill>
            <a:srgbClr val="202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5" name="TextBox 194"/>
          <p:cNvSpPr txBox="1"/>
          <p:nvPr/>
        </p:nvSpPr>
        <p:spPr>
          <a:xfrm>
            <a:off x="2043448" y="558883"/>
            <a:ext cx="2082140" cy="261610"/>
          </a:xfrm>
          <a:prstGeom prst="rect">
            <a:avLst/>
          </a:prstGeom>
          <a:noFill/>
        </p:spPr>
        <p:txBody>
          <a:bodyPr wrap="square" rtlCol="0">
            <a:spAutoFit/>
          </a:bodyPr>
          <a:lstStyle/>
          <a:p>
            <a:r>
              <a:rPr lang="en-US" sz="1100" dirty="0" err="1">
                <a:solidFill>
                  <a:schemeClr val="bg1"/>
                </a:solidFill>
                <a:latin typeface="Segoe UI Light" panose="020B0502040204020203" pitchFamily="34" charset="0"/>
                <a:cs typeface="Segoe UI Light" panose="020B0502040204020203" pitchFamily="34" charset="0"/>
              </a:rPr>
              <a:t>aucovei</a:t>
            </a:r>
            <a:r>
              <a:rPr lang="en-US" sz="1100" dirty="0">
                <a:solidFill>
                  <a:schemeClr val="bg1"/>
                </a:solidFill>
                <a:latin typeface="Segoe UI Light" panose="020B0502040204020203" pitchFamily="34" charset="0"/>
                <a:cs typeface="Segoe UI Light" panose="020B0502040204020203" pitchFamily="34" charset="0"/>
              </a:rPr>
              <a:t> Control Center</a:t>
            </a:r>
            <a:endParaRPr lang="en-US" sz="800" dirty="0">
              <a:solidFill>
                <a:schemeClr val="bg1"/>
              </a:solidFill>
              <a:latin typeface="Segoe UI" panose="020B0502040204020203" pitchFamily="34" charset="0"/>
              <a:cs typeface="Segoe UI" panose="020B0502040204020203" pitchFamily="34" charset="0"/>
            </a:endParaRPr>
          </a:p>
        </p:txBody>
      </p:sp>
      <p:pic>
        <p:nvPicPr>
          <p:cNvPr id="201" name="Picture 20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7379" y="599341"/>
            <a:ext cx="136928" cy="136928"/>
          </a:xfrm>
          <a:prstGeom prst="rect">
            <a:avLst/>
          </a:prstGeom>
        </p:spPr>
      </p:pic>
      <p:grpSp>
        <p:nvGrpSpPr>
          <p:cNvPr id="204" name="Group 203"/>
          <p:cNvGrpSpPr/>
          <p:nvPr/>
        </p:nvGrpSpPr>
        <p:grpSpPr>
          <a:xfrm>
            <a:off x="9179689" y="549192"/>
            <a:ext cx="888385" cy="280845"/>
            <a:chOff x="10492023" y="61956"/>
            <a:chExt cx="1309867" cy="414088"/>
          </a:xfrm>
        </p:grpSpPr>
        <p:sp>
          <p:nvSpPr>
            <p:cNvPr id="205" name="TextBox 204"/>
            <p:cNvSpPr txBox="1"/>
            <p:nvPr/>
          </p:nvSpPr>
          <p:spPr>
            <a:xfrm>
              <a:off x="10492023" y="61956"/>
              <a:ext cx="1309867" cy="272278"/>
            </a:xfrm>
            <a:prstGeom prst="rect">
              <a:avLst/>
            </a:prstGeom>
            <a:noFill/>
          </p:spPr>
          <p:txBody>
            <a:bodyPr wrap="none" rtlCol="0">
              <a:spAutoFit/>
            </a:bodyPr>
            <a:lstStyle/>
            <a:p>
              <a:r>
                <a:rPr lang="en-US" sz="600" dirty="0">
                  <a:solidFill>
                    <a:schemeClr val="bg1"/>
                  </a:solidFill>
                  <a:latin typeface="+mj-lt"/>
                  <a:ea typeface="Segoe UI Black" panose="020B0A02040204020203" pitchFamily="34" charset="0"/>
                  <a:cs typeface="Segoe UI Black" panose="020B0A02040204020203" pitchFamily="34" charset="0"/>
                </a:rPr>
                <a:t>robert@aucovei.com</a:t>
              </a:r>
            </a:p>
          </p:txBody>
        </p:sp>
        <p:sp>
          <p:nvSpPr>
            <p:cNvPr id="212" name="TextBox 211"/>
            <p:cNvSpPr txBox="1"/>
            <p:nvPr/>
          </p:nvSpPr>
          <p:spPr>
            <a:xfrm>
              <a:off x="10664566" y="203766"/>
              <a:ext cx="1052241" cy="272278"/>
            </a:xfrm>
            <a:prstGeom prst="rect">
              <a:avLst/>
            </a:prstGeom>
            <a:noFill/>
          </p:spPr>
          <p:txBody>
            <a:bodyPr wrap="none" rtlCol="0">
              <a:spAutoFit/>
            </a:bodyPr>
            <a:lstStyle/>
            <a:p>
              <a:r>
                <a:rPr lang="en-US" sz="600" dirty="0">
                  <a:solidFill>
                    <a:schemeClr val="bg1">
                      <a:lumMod val="65000"/>
                    </a:schemeClr>
                  </a:solidFill>
                  <a:latin typeface="+mj-lt"/>
                  <a:ea typeface="Segoe UI Black" panose="020B0A02040204020203" pitchFamily="34" charset="0"/>
                  <a:cs typeface="Segoe UI Black" panose="020B0A02040204020203" pitchFamily="34" charset="0"/>
                </a:rPr>
                <a:t>ADMINISTRATOR</a:t>
              </a:r>
            </a:p>
          </p:txBody>
        </p:sp>
      </p:grpSp>
      <p:cxnSp>
        <p:nvCxnSpPr>
          <p:cNvPr id="218" name="Straight Connector 217"/>
          <p:cNvCxnSpPr/>
          <p:nvPr/>
        </p:nvCxnSpPr>
        <p:spPr>
          <a:xfrm>
            <a:off x="9109070" y="500702"/>
            <a:ext cx="0" cy="338996"/>
          </a:xfrm>
          <a:prstGeom prst="line">
            <a:avLst/>
          </a:prstGeom>
          <a:ln>
            <a:solidFill>
              <a:srgbClr val="384146"/>
            </a:solidFill>
          </a:ln>
        </p:spPr>
        <p:style>
          <a:lnRef idx="1">
            <a:schemeClr val="accent1"/>
          </a:lnRef>
          <a:fillRef idx="0">
            <a:schemeClr val="accent1"/>
          </a:fillRef>
          <a:effectRef idx="0">
            <a:schemeClr val="accent1"/>
          </a:effectRef>
          <a:fontRef idx="minor">
            <a:schemeClr val="tx1"/>
          </a:fontRef>
        </p:style>
      </p:cxnSp>
      <p:sp>
        <p:nvSpPr>
          <p:cNvPr id="315" name="Rectangle 314"/>
          <p:cNvSpPr/>
          <p:nvPr/>
        </p:nvSpPr>
        <p:spPr>
          <a:xfrm>
            <a:off x="0" y="5974080"/>
            <a:ext cx="12192000" cy="883920"/>
          </a:xfrm>
          <a:prstGeom prst="rect">
            <a:avLst/>
          </a:prstGeom>
          <a:solidFill>
            <a:srgbClr val="000000">
              <a:lumMod val="95000"/>
              <a:lumOff val="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316" name="Rectangle 315"/>
          <p:cNvSpPr/>
          <p:nvPr/>
        </p:nvSpPr>
        <p:spPr>
          <a:xfrm>
            <a:off x="0" y="5974080"/>
            <a:ext cx="333375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317" name="TextBox 316"/>
          <p:cNvSpPr txBox="1"/>
          <p:nvPr/>
        </p:nvSpPr>
        <p:spPr>
          <a:xfrm>
            <a:off x="860948" y="6027003"/>
            <a:ext cx="3378991" cy="830997"/>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Robert Lyon</a:t>
            </a:r>
          </a:p>
          <a:p>
            <a:r>
              <a:rPr lang="en-US" sz="1600" b="1" dirty="0">
                <a:solidFill>
                  <a:prstClr val="white"/>
                </a:solidFill>
                <a:latin typeface="Segoe UI Light" panose="020B0502040204020203" pitchFamily="34" charset="0"/>
                <a:cs typeface="Segoe UI Light" panose="020B0502040204020203" pitchFamily="34" charset="0"/>
              </a:rPr>
              <a:t>Control Room Operator</a:t>
            </a:r>
            <a:endParaRPr lang="en-US" sz="1600" dirty="0">
              <a:solidFill>
                <a:prstClr val="white"/>
              </a:solidFill>
              <a:latin typeface="Segoe UI Light" panose="020B0502040204020203" pitchFamily="34" charset="0"/>
              <a:cs typeface="Segoe UI Light" panose="020B0502040204020203" pitchFamily="34" charset="0"/>
            </a:endParaRPr>
          </a:p>
          <a:p>
            <a:endParaRPr lang="en-US" sz="800" b="1" dirty="0">
              <a:solidFill>
                <a:prstClr val="white"/>
              </a:solidFill>
              <a:cs typeface="Segoe UI" panose="020B0502040204020203" pitchFamily="34" charset="0"/>
            </a:endParaRPr>
          </a:p>
        </p:txBody>
      </p:sp>
      <p:sp>
        <p:nvSpPr>
          <p:cNvPr id="319" name="TextBox 318"/>
          <p:cNvSpPr txBox="1"/>
          <p:nvPr/>
        </p:nvSpPr>
        <p:spPr>
          <a:xfrm>
            <a:off x="3507388" y="6139663"/>
            <a:ext cx="8521538" cy="523220"/>
          </a:xfrm>
          <a:prstGeom prst="rect">
            <a:avLst/>
          </a:prstGeom>
          <a:noFill/>
        </p:spPr>
        <p:txBody>
          <a:bodyPr wrap="square" rtlCol="0">
            <a:spAutoFit/>
          </a:bodyPr>
          <a:lstStyle/>
          <a:p>
            <a:pPr lvl="0"/>
            <a:r>
              <a:rPr lang="en-US" sz="1400" kern="0" dirty="0">
                <a:solidFill>
                  <a:srgbClr val="FFFFFF"/>
                </a:solidFill>
              </a:rPr>
              <a:t>Vehicle starts the journey. Notification goes to control room. Control room person can track the live vehicle movement (speed, direction (Bing Maps), etc.)</a:t>
            </a:r>
          </a:p>
        </p:txBody>
      </p:sp>
      <p:grpSp>
        <p:nvGrpSpPr>
          <p:cNvPr id="3" name="Group 2"/>
          <p:cNvGrpSpPr/>
          <p:nvPr/>
        </p:nvGrpSpPr>
        <p:grpSpPr>
          <a:xfrm>
            <a:off x="177671" y="6029444"/>
            <a:ext cx="680977" cy="680977"/>
            <a:chOff x="177671" y="6029444"/>
            <a:chExt cx="680977" cy="680977"/>
          </a:xfrm>
        </p:grpSpPr>
        <p:sp>
          <p:nvSpPr>
            <p:cNvPr id="318" name="Oval 317"/>
            <p:cNvSpPr/>
            <p:nvPr/>
          </p:nvSpPr>
          <p:spPr>
            <a:xfrm>
              <a:off x="187241" y="6045114"/>
              <a:ext cx="660485" cy="660485"/>
            </a:xfrm>
            <a:prstGeom prst="ellipse">
              <a:avLst/>
            </a:prstGeom>
            <a:solidFill>
              <a:srgbClr val="FFFFFF">
                <a:lumMod val="8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327" name="Picture 326"/>
            <p:cNvPicPr>
              <a:picLocks noChangeAspect="1"/>
            </p:cNvPicPr>
            <p:nvPr/>
          </p:nvPicPr>
          <p:blipFill>
            <a:blip r:embed="rId7">
              <a:extLst>
                <a:ext uri="{28A0092B-C50C-407E-A947-70E740481C1C}">
                  <a14:useLocalDpi xmlns:a14="http://schemas.microsoft.com/office/drawing/2010/main" val="0"/>
                </a:ext>
              </a:extLst>
            </a:blip>
            <a:srcRect l="18700" t="3367" r="24039" b="56372"/>
            <a:stretch>
              <a:fillRect/>
            </a:stretch>
          </p:blipFill>
          <p:spPr>
            <a:xfrm>
              <a:off x="177671" y="6029444"/>
              <a:ext cx="680977" cy="680977"/>
            </a:xfrm>
            <a:custGeom>
              <a:avLst/>
              <a:gdLst>
                <a:gd name="connsiteX0" fmla="*/ 1660967 w 3321934"/>
                <a:gd name="connsiteY0" fmla="*/ 0 h 3321934"/>
                <a:gd name="connsiteX1" fmla="*/ 3321934 w 3321934"/>
                <a:gd name="connsiteY1" fmla="*/ 1660967 h 3321934"/>
                <a:gd name="connsiteX2" fmla="*/ 1660967 w 3321934"/>
                <a:gd name="connsiteY2" fmla="*/ 3321934 h 3321934"/>
                <a:gd name="connsiteX3" fmla="*/ 0 w 3321934"/>
                <a:gd name="connsiteY3" fmla="*/ 1660967 h 3321934"/>
                <a:gd name="connsiteX4" fmla="*/ 1660967 w 3321934"/>
                <a:gd name="connsiteY4" fmla="*/ 0 h 3321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934" h="3321934">
                  <a:moveTo>
                    <a:pt x="1660967" y="0"/>
                  </a:moveTo>
                  <a:cubicBezTo>
                    <a:pt x="2578294" y="0"/>
                    <a:pt x="3321934" y="743640"/>
                    <a:pt x="3321934" y="1660967"/>
                  </a:cubicBezTo>
                  <a:cubicBezTo>
                    <a:pt x="3321934" y="2578294"/>
                    <a:pt x="2578294" y="3321934"/>
                    <a:pt x="1660967" y="3321934"/>
                  </a:cubicBezTo>
                  <a:cubicBezTo>
                    <a:pt x="743640" y="3321934"/>
                    <a:pt x="0" y="2578294"/>
                    <a:pt x="0" y="1660967"/>
                  </a:cubicBezTo>
                  <a:cubicBezTo>
                    <a:pt x="0" y="743640"/>
                    <a:pt x="743640" y="0"/>
                    <a:pt x="1660967" y="0"/>
                  </a:cubicBezTo>
                  <a:close/>
                </a:path>
              </a:pathLst>
            </a:custGeom>
          </p:spPr>
        </p:pic>
      </p:grpSp>
      <p:grpSp>
        <p:nvGrpSpPr>
          <p:cNvPr id="328" name="Group 327"/>
          <p:cNvGrpSpPr/>
          <p:nvPr/>
        </p:nvGrpSpPr>
        <p:grpSpPr>
          <a:xfrm>
            <a:off x="10015385" y="588645"/>
            <a:ext cx="185796" cy="185796"/>
            <a:chOff x="177671" y="6029444"/>
            <a:chExt cx="680977" cy="680977"/>
          </a:xfrm>
        </p:grpSpPr>
        <p:sp>
          <p:nvSpPr>
            <p:cNvPr id="329" name="Oval 328"/>
            <p:cNvSpPr/>
            <p:nvPr/>
          </p:nvSpPr>
          <p:spPr>
            <a:xfrm>
              <a:off x="187241" y="6045114"/>
              <a:ext cx="660485" cy="660485"/>
            </a:xfrm>
            <a:prstGeom prst="ellipse">
              <a:avLst/>
            </a:prstGeom>
            <a:solidFill>
              <a:srgbClr val="FFFFFF">
                <a:lumMod val="8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330" name="Picture 329"/>
            <p:cNvPicPr>
              <a:picLocks noChangeAspect="1"/>
            </p:cNvPicPr>
            <p:nvPr/>
          </p:nvPicPr>
          <p:blipFill>
            <a:blip r:embed="rId7">
              <a:extLst>
                <a:ext uri="{28A0092B-C50C-407E-A947-70E740481C1C}">
                  <a14:useLocalDpi xmlns:a14="http://schemas.microsoft.com/office/drawing/2010/main" val="0"/>
                </a:ext>
              </a:extLst>
            </a:blip>
            <a:srcRect l="18700" t="3367" r="24039" b="56372"/>
            <a:stretch>
              <a:fillRect/>
            </a:stretch>
          </p:blipFill>
          <p:spPr>
            <a:xfrm>
              <a:off x="177671" y="6029444"/>
              <a:ext cx="680977" cy="680977"/>
            </a:xfrm>
            <a:custGeom>
              <a:avLst/>
              <a:gdLst>
                <a:gd name="connsiteX0" fmla="*/ 1660967 w 3321934"/>
                <a:gd name="connsiteY0" fmla="*/ 0 h 3321934"/>
                <a:gd name="connsiteX1" fmla="*/ 3321934 w 3321934"/>
                <a:gd name="connsiteY1" fmla="*/ 1660967 h 3321934"/>
                <a:gd name="connsiteX2" fmla="*/ 1660967 w 3321934"/>
                <a:gd name="connsiteY2" fmla="*/ 3321934 h 3321934"/>
                <a:gd name="connsiteX3" fmla="*/ 0 w 3321934"/>
                <a:gd name="connsiteY3" fmla="*/ 1660967 h 3321934"/>
                <a:gd name="connsiteX4" fmla="*/ 1660967 w 3321934"/>
                <a:gd name="connsiteY4" fmla="*/ 0 h 3321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934" h="3321934">
                  <a:moveTo>
                    <a:pt x="1660967" y="0"/>
                  </a:moveTo>
                  <a:cubicBezTo>
                    <a:pt x="2578294" y="0"/>
                    <a:pt x="3321934" y="743640"/>
                    <a:pt x="3321934" y="1660967"/>
                  </a:cubicBezTo>
                  <a:cubicBezTo>
                    <a:pt x="3321934" y="2578294"/>
                    <a:pt x="2578294" y="3321934"/>
                    <a:pt x="1660967" y="3321934"/>
                  </a:cubicBezTo>
                  <a:cubicBezTo>
                    <a:pt x="743640" y="3321934"/>
                    <a:pt x="0" y="2578294"/>
                    <a:pt x="0" y="1660967"/>
                  </a:cubicBezTo>
                  <a:cubicBezTo>
                    <a:pt x="0" y="743640"/>
                    <a:pt x="743640" y="0"/>
                    <a:pt x="1660967" y="0"/>
                  </a:cubicBezTo>
                  <a:close/>
                </a:path>
              </a:pathLst>
            </a:custGeom>
          </p:spPr>
        </p:pic>
      </p:gr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9491" y="838200"/>
            <a:ext cx="8272269" cy="4716780"/>
          </a:xfrm>
          <a:prstGeom prst="rect">
            <a:avLst/>
          </a:prstGeom>
        </p:spPr>
      </p:pic>
      <p:grpSp>
        <p:nvGrpSpPr>
          <p:cNvPr id="81" name="Group 80"/>
          <p:cNvGrpSpPr/>
          <p:nvPr/>
        </p:nvGrpSpPr>
        <p:grpSpPr>
          <a:xfrm>
            <a:off x="2086039" y="1326821"/>
            <a:ext cx="2033488" cy="253916"/>
            <a:chOff x="6782074" y="708506"/>
            <a:chExt cx="2270001" cy="283449"/>
          </a:xfrm>
        </p:grpSpPr>
        <p:sp>
          <p:nvSpPr>
            <p:cNvPr id="82" name="Rectangle 81"/>
            <p:cNvSpPr/>
            <p:nvPr/>
          </p:nvSpPr>
          <p:spPr>
            <a:xfrm>
              <a:off x="7309843" y="736040"/>
              <a:ext cx="1742232" cy="2473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lumMod val="95000"/>
                      <a:lumOff val="5000"/>
                    </a:schemeClr>
                  </a:solidFill>
                  <a:latin typeface="Segoe UI "/>
                </a:rPr>
                <a:t>AUC 165 – Delivery 3452</a:t>
              </a:r>
            </a:p>
          </p:txBody>
        </p:sp>
        <p:sp>
          <p:nvSpPr>
            <p:cNvPr id="83" name="Isosceles Triangle 82"/>
            <p:cNvSpPr/>
            <p:nvPr/>
          </p:nvSpPr>
          <p:spPr>
            <a:xfrm flipV="1">
              <a:off x="8921493" y="817285"/>
              <a:ext cx="103286" cy="5528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6782074" y="708506"/>
              <a:ext cx="543054" cy="283449"/>
            </a:xfrm>
            <a:prstGeom prst="rect">
              <a:avLst/>
            </a:prstGeom>
            <a:noFill/>
          </p:spPr>
          <p:txBody>
            <a:bodyPr wrap="square" rtlCol="0">
              <a:spAutoFit/>
            </a:bodyPr>
            <a:lstStyle/>
            <a:p>
              <a:r>
                <a:rPr lang="en-US" sz="1000" b="1" dirty="0">
                  <a:solidFill>
                    <a:schemeClr val="bg1"/>
                  </a:solidFill>
                  <a:latin typeface="+mj-lt"/>
                  <a:cs typeface="Segoe UI Light" panose="020B0502040204020203" pitchFamily="34" charset="0"/>
                </a:rPr>
                <a:t>View</a:t>
              </a:r>
            </a:p>
          </p:txBody>
        </p:sp>
      </p:grpSp>
      <p:cxnSp>
        <p:nvCxnSpPr>
          <p:cNvPr id="13" name="Straight Connector 12"/>
          <p:cNvCxnSpPr/>
          <p:nvPr/>
        </p:nvCxnSpPr>
        <p:spPr>
          <a:xfrm flipH="1">
            <a:off x="5974080" y="2156460"/>
            <a:ext cx="784860" cy="1310640"/>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5123830" y="3444240"/>
            <a:ext cx="857870" cy="1432560"/>
          </a:xfrm>
          <a:prstGeom prst="line">
            <a:avLst/>
          </a:prstGeom>
          <a:ln w="28575">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4213860" y="4488180"/>
            <a:ext cx="922020" cy="403860"/>
          </a:xfrm>
          <a:prstGeom prst="line">
            <a:avLst/>
          </a:prstGeom>
          <a:ln w="28575">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3718560" y="4472940"/>
            <a:ext cx="495300" cy="160020"/>
          </a:xfrm>
          <a:prstGeom prst="line">
            <a:avLst/>
          </a:prstGeom>
          <a:ln w="28575">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017520" y="4175760"/>
            <a:ext cx="685800" cy="472440"/>
          </a:xfrm>
          <a:prstGeom prst="line">
            <a:avLst/>
          </a:prstGeom>
          <a:ln w="28575">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598420" y="4191000"/>
            <a:ext cx="396240" cy="53340"/>
          </a:xfrm>
          <a:prstGeom prst="line">
            <a:avLst/>
          </a:prstGeom>
          <a:ln w="28575">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202180" y="4290060"/>
            <a:ext cx="365760" cy="647700"/>
          </a:xfrm>
          <a:prstGeom prst="line">
            <a:avLst/>
          </a:prstGeom>
          <a:ln w="28575">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2072132" y="4827524"/>
            <a:ext cx="219964" cy="2199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a:t>
            </a:r>
          </a:p>
        </p:txBody>
      </p:sp>
      <p:sp>
        <p:nvSpPr>
          <p:cNvPr id="109" name="Oval 108"/>
          <p:cNvSpPr/>
          <p:nvPr/>
        </p:nvSpPr>
        <p:spPr>
          <a:xfrm>
            <a:off x="6705092" y="1968500"/>
            <a:ext cx="219964" cy="2199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a:t>
            </a:r>
          </a:p>
        </p:txBody>
      </p:sp>
      <p:sp>
        <p:nvSpPr>
          <p:cNvPr id="27" name="Rectangle 26"/>
          <p:cNvSpPr/>
          <p:nvPr/>
        </p:nvSpPr>
        <p:spPr>
          <a:xfrm rot="1850135">
            <a:off x="5882639" y="3425951"/>
            <a:ext cx="115824" cy="2072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8" name="Rectangle 27"/>
          <p:cNvSpPr/>
          <p:nvPr/>
        </p:nvSpPr>
        <p:spPr>
          <a:xfrm>
            <a:off x="6352032" y="3591560"/>
            <a:ext cx="3823208" cy="11938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pSp>
        <p:nvGrpSpPr>
          <p:cNvPr id="30" name="Group 29"/>
          <p:cNvGrpSpPr/>
          <p:nvPr/>
        </p:nvGrpSpPr>
        <p:grpSpPr>
          <a:xfrm>
            <a:off x="6436607" y="3693479"/>
            <a:ext cx="3642800" cy="1683074"/>
            <a:chOff x="5260079" y="3656903"/>
            <a:chExt cx="3642800" cy="1683074"/>
          </a:xfrm>
        </p:grpSpPr>
        <p:grpSp>
          <p:nvGrpSpPr>
            <p:cNvPr id="128" name="Group 127"/>
            <p:cNvGrpSpPr/>
            <p:nvPr/>
          </p:nvGrpSpPr>
          <p:grpSpPr>
            <a:xfrm>
              <a:off x="6519498" y="3656903"/>
              <a:ext cx="1215903" cy="1683074"/>
              <a:chOff x="6695120" y="4294360"/>
              <a:chExt cx="1913677" cy="2250518"/>
            </a:xfrm>
          </p:grpSpPr>
          <p:graphicFrame>
            <p:nvGraphicFramePr>
              <p:cNvPr id="130" name="Chart 129"/>
              <p:cNvGraphicFramePr/>
              <p:nvPr>
                <p:extLst/>
              </p:nvPr>
            </p:nvGraphicFramePr>
            <p:xfrm>
              <a:off x="6695120" y="4294360"/>
              <a:ext cx="1913677" cy="2250518"/>
            </p:xfrm>
            <a:graphic>
              <a:graphicData uri="http://schemas.openxmlformats.org/drawingml/2006/chart">
                <c:chart xmlns:c="http://schemas.openxmlformats.org/drawingml/2006/chart" xmlns:r="http://schemas.openxmlformats.org/officeDocument/2006/relationships" r:id="rId9"/>
              </a:graphicData>
            </a:graphic>
          </p:graphicFrame>
          <p:sp>
            <p:nvSpPr>
              <p:cNvPr id="133" name="TextBox 132"/>
              <p:cNvSpPr txBox="1"/>
              <p:nvPr/>
            </p:nvSpPr>
            <p:spPr>
              <a:xfrm>
                <a:off x="7068512" y="5123625"/>
                <a:ext cx="996450" cy="329234"/>
              </a:xfrm>
              <a:prstGeom prst="rect">
                <a:avLst/>
              </a:prstGeom>
              <a:noFill/>
            </p:spPr>
            <p:txBody>
              <a:bodyPr wrap="square" rtlCol="0">
                <a:spAutoFit/>
              </a:bodyPr>
              <a:lstStyle/>
              <a:p>
                <a:pPr algn="ctr"/>
                <a:r>
                  <a:rPr lang="en-US" sz="1000" b="1" dirty="0">
                    <a:solidFill>
                      <a:schemeClr val="tx1">
                        <a:lumMod val="65000"/>
                        <a:lumOff val="35000"/>
                      </a:schemeClr>
                    </a:solidFill>
                    <a:latin typeface="Segoe UI Light" panose="020B0502040204020203" pitchFamily="34" charset="0"/>
                    <a:cs typeface="Segoe UI Light" panose="020B0502040204020203" pitchFamily="34" charset="0"/>
                  </a:rPr>
                  <a:t>45.02</a:t>
                </a:r>
              </a:p>
            </p:txBody>
          </p:sp>
        </p:grpSp>
        <p:sp>
          <p:nvSpPr>
            <p:cNvPr id="29" name="TextBox 28"/>
            <p:cNvSpPr txBox="1"/>
            <p:nvPr/>
          </p:nvSpPr>
          <p:spPr>
            <a:xfrm>
              <a:off x="7804501" y="3661149"/>
              <a:ext cx="1098378" cy="261610"/>
            </a:xfrm>
            <a:prstGeom prst="rect">
              <a:avLst/>
            </a:prstGeom>
            <a:noFill/>
          </p:spPr>
          <p:txBody>
            <a:bodyPr wrap="none" rtlCol="0">
              <a:spAutoFit/>
            </a:bodyPr>
            <a:lstStyle/>
            <a:p>
              <a:r>
                <a:rPr lang="en-US" sz="1100" dirty="0">
                  <a:solidFill>
                    <a:schemeClr val="bg1"/>
                  </a:solidFill>
                  <a:latin typeface="Segoe UI Light" panose="020B0502040204020203" pitchFamily="34" charset="0"/>
                  <a:cs typeface="Segoe UI Light" panose="020B0502040204020203" pitchFamily="34" charset="0"/>
                </a:rPr>
                <a:t>Time remaining</a:t>
              </a:r>
            </a:p>
          </p:txBody>
        </p:sp>
        <p:sp>
          <p:nvSpPr>
            <p:cNvPr id="149" name="TextBox 148"/>
            <p:cNvSpPr txBox="1"/>
            <p:nvPr/>
          </p:nvSpPr>
          <p:spPr>
            <a:xfrm>
              <a:off x="6853525" y="4307325"/>
              <a:ext cx="482824" cy="261610"/>
            </a:xfrm>
            <a:prstGeom prst="rect">
              <a:avLst/>
            </a:prstGeom>
            <a:noFill/>
          </p:spPr>
          <p:txBody>
            <a:bodyPr wrap="none" rtlCol="0">
              <a:spAutoFit/>
            </a:bodyPr>
            <a:lstStyle/>
            <a:p>
              <a:r>
                <a:rPr lang="en-US" sz="1100" dirty="0">
                  <a:solidFill>
                    <a:schemeClr val="bg1"/>
                  </a:solidFill>
                  <a:latin typeface="Segoe UI Light" panose="020B0502040204020203" pitchFamily="34" charset="0"/>
                  <a:cs typeface="Segoe UI Light" panose="020B0502040204020203" pitchFamily="34" charset="0"/>
                </a:rPr>
                <a:t>35.81</a:t>
              </a:r>
            </a:p>
          </p:txBody>
        </p:sp>
        <p:sp>
          <p:nvSpPr>
            <p:cNvPr id="150" name="TextBox 149"/>
            <p:cNvSpPr txBox="1"/>
            <p:nvPr/>
          </p:nvSpPr>
          <p:spPr>
            <a:xfrm>
              <a:off x="8286085" y="4276845"/>
              <a:ext cx="615874" cy="261610"/>
            </a:xfrm>
            <a:prstGeom prst="rect">
              <a:avLst/>
            </a:prstGeom>
            <a:noFill/>
          </p:spPr>
          <p:txBody>
            <a:bodyPr wrap="none" rtlCol="0">
              <a:spAutoFit/>
            </a:bodyPr>
            <a:lstStyle/>
            <a:p>
              <a:r>
                <a:rPr lang="en-US" sz="1100" dirty="0">
                  <a:solidFill>
                    <a:schemeClr val="bg1"/>
                  </a:solidFill>
                  <a:latin typeface="Segoe UI Light" panose="020B0502040204020203" pitchFamily="34" charset="0"/>
                  <a:cs typeface="Segoe UI Light" panose="020B0502040204020203" pitchFamily="34" charset="0"/>
                </a:rPr>
                <a:t>/21 min</a:t>
              </a:r>
            </a:p>
          </p:txBody>
        </p:sp>
        <p:sp>
          <p:nvSpPr>
            <p:cNvPr id="151" name="TextBox 150"/>
            <p:cNvSpPr txBox="1"/>
            <p:nvPr/>
          </p:nvSpPr>
          <p:spPr>
            <a:xfrm>
              <a:off x="7883749" y="3911085"/>
              <a:ext cx="1013419" cy="400110"/>
            </a:xfrm>
            <a:prstGeom prst="rect">
              <a:avLst/>
            </a:prstGeom>
            <a:noFill/>
          </p:spPr>
          <p:txBody>
            <a:bodyPr wrap="none" rtlCol="0">
              <a:spAutoFit/>
            </a:bodyPr>
            <a:lstStyle/>
            <a:p>
              <a:pPr algn="r"/>
              <a:r>
                <a:rPr lang="en-US" sz="2000" b="1" dirty="0">
                  <a:solidFill>
                    <a:schemeClr val="bg1"/>
                  </a:solidFill>
                  <a:latin typeface="+mj-lt"/>
                  <a:cs typeface="Segoe UI Light" panose="020B0502040204020203" pitchFamily="34" charset="0"/>
                </a:rPr>
                <a:t>12 min</a:t>
              </a:r>
            </a:p>
          </p:txBody>
        </p:sp>
        <p:sp>
          <p:nvSpPr>
            <p:cNvPr id="152" name="TextBox 151"/>
            <p:cNvSpPr txBox="1"/>
            <p:nvPr/>
          </p:nvSpPr>
          <p:spPr>
            <a:xfrm>
              <a:off x="5262469" y="3673341"/>
              <a:ext cx="612668" cy="261610"/>
            </a:xfrm>
            <a:prstGeom prst="rect">
              <a:avLst/>
            </a:prstGeom>
            <a:noFill/>
          </p:spPr>
          <p:txBody>
            <a:bodyPr wrap="none" rtlCol="0">
              <a:spAutoFit/>
            </a:bodyPr>
            <a:lstStyle/>
            <a:p>
              <a:r>
                <a:rPr lang="en-US" sz="1100" dirty="0">
                  <a:solidFill>
                    <a:schemeClr val="bg1"/>
                  </a:solidFill>
                  <a:latin typeface="Segoe UI Light" panose="020B0502040204020203" pitchFamily="34" charset="0"/>
                  <a:cs typeface="Segoe UI Light" panose="020B0502040204020203" pitchFamily="34" charset="0"/>
                </a:rPr>
                <a:t>Point A</a:t>
              </a:r>
            </a:p>
          </p:txBody>
        </p:sp>
        <p:sp>
          <p:nvSpPr>
            <p:cNvPr id="153" name="TextBox 152"/>
            <p:cNvSpPr txBox="1"/>
            <p:nvPr/>
          </p:nvSpPr>
          <p:spPr>
            <a:xfrm>
              <a:off x="5260079" y="3825741"/>
              <a:ext cx="1247457" cy="415498"/>
            </a:xfrm>
            <a:prstGeom prst="rect">
              <a:avLst/>
            </a:prstGeom>
            <a:noFill/>
          </p:spPr>
          <p:txBody>
            <a:bodyPr wrap="none" rtlCol="0">
              <a:spAutoFit/>
            </a:bodyPr>
            <a:lstStyle/>
            <a:p>
              <a:r>
                <a:rPr lang="en-US" sz="1050" b="1" dirty="0">
                  <a:solidFill>
                    <a:schemeClr val="bg1"/>
                  </a:solidFill>
                  <a:latin typeface="+mj-lt"/>
                  <a:cs typeface="Segoe UI Light" panose="020B0502040204020203" pitchFamily="34" charset="0"/>
                </a:rPr>
                <a:t>Gate 2, </a:t>
              </a:r>
            </a:p>
            <a:p>
              <a:r>
                <a:rPr lang="en-US" sz="1050" b="1" dirty="0">
                  <a:solidFill>
                    <a:schemeClr val="bg1"/>
                  </a:solidFill>
                  <a:latin typeface="+mj-lt"/>
                  <a:cs typeface="Segoe UI Light" panose="020B0502040204020203" pitchFamily="34" charset="0"/>
                </a:rPr>
                <a:t>Contoso Campus</a:t>
              </a:r>
            </a:p>
          </p:txBody>
        </p:sp>
        <p:sp>
          <p:nvSpPr>
            <p:cNvPr id="154" name="TextBox 153"/>
            <p:cNvSpPr txBox="1"/>
            <p:nvPr/>
          </p:nvSpPr>
          <p:spPr>
            <a:xfrm>
              <a:off x="5262469" y="4197597"/>
              <a:ext cx="601447" cy="261610"/>
            </a:xfrm>
            <a:prstGeom prst="rect">
              <a:avLst/>
            </a:prstGeom>
            <a:noFill/>
          </p:spPr>
          <p:txBody>
            <a:bodyPr wrap="none" rtlCol="0">
              <a:spAutoFit/>
            </a:bodyPr>
            <a:lstStyle/>
            <a:p>
              <a:r>
                <a:rPr lang="en-US" sz="1100" dirty="0">
                  <a:solidFill>
                    <a:schemeClr val="bg1"/>
                  </a:solidFill>
                  <a:latin typeface="Segoe UI Light" panose="020B0502040204020203" pitchFamily="34" charset="0"/>
                  <a:cs typeface="Segoe UI Light" panose="020B0502040204020203" pitchFamily="34" charset="0"/>
                </a:rPr>
                <a:t>Point B</a:t>
              </a:r>
            </a:p>
          </p:txBody>
        </p:sp>
        <p:sp>
          <p:nvSpPr>
            <p:cNvPr id="155" name="TextBox 154"/>
            <p:cNvSpPr txBox="1"/>
            <p:nvPr/>
          </p:nvSpPr>
          <p:spPr>
            <a:xfrm>
              <a:off x="5260079" y="4349997"/>
              <a:ext cx="1159292" cy="253916"/>
            </a:xfrm>
            <a:prstGeom prst="rect">
              <a:avLst/>
            </a:prstGeom>
            <a:noFill/>
          </p:spPr>
          <p:txBody>
            <a:bodyPr wrap="none" rtlCol="0">
              <a:spAutoFit/>
            </a:bodyPr>
            <a:lstStyle/>
            <a:p>
              <a:r>
                <a:rPr lang="en-US" sz="1050" b="1" dirty="0">
                  <a:solidFill>
                    <a:schemeClr val="bg1"/>
                  </a:solidFill>
                  <a:latin typeface="+mj-lt"/>
                  <a:cs typeface="Segoe UI Light" panose="020B0502040204020203" pitchFamily="34" charset="0"/>
                </a:rPr>
                <a:t>Fabrikam Circle</a:t>
              </a:r>
            </a:p>
          </p:txBody>
        </p:sp>
      </p:grpSp>
    </p:spTree>
    <p:extLst>
      <p:ext uri="{BB962C8B-B14F-4D97-AF65-F5344CB8AC3E}">
        <p14:creationId xmlns:p14="http://schemas.microsoft.com/office/powerpoint/2010/main" val="381304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dirty="0">
                <a:solidFill>
                  <a:schemeClr val="tx1"/>
                </a:solidFill>
              </a:rPr>
              <a:t>Welcome to Internet of Things</a:t>
            </a:r>
          </a:p>
        </p:txBody>
      </p:sp>
      <p:sp>
        <p:nvSpPr>
          <p:cNvPr id="13" name="Rectangle 12">
            <a:extLst>
              <a:ext uri="{FF2B5EF4-FFF2-40B4-BE49-F238E27FC236}">
                <a16:creationId xmlns:a16="http://schemas.microsoft.com/office/drawing/2014/main" id="{D2B0A4AC-0D24-EC42-9412-3CA5E9994557}"/>
              </a:ext>
            </a:extLst>
          </p:cNvPr>
          <p:cNvSpPr/>
          <p:nvPr/>
        </p:nvSpPr>
        <p:spPr bwMode="auto">
          <a:xfrm>
            <a:off x="-9424" y="0"/>
            <a:ext cx="12192000" cy="6863713"/>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25 Billion"/>
          <p:cNvSpPr txBox="1"/>
          <p:nvPr/>
        </p:nvSpPr>
        <p:spPr>
          <a:xfrm>
            <a:off x="7636027" y="3538944"/>
            <a:ext cx="3704182" cy="2295688"/>
          </a:xfrm>
          <a:prstGeom prst="rect">
            <a:avLst/>
          </a:prstGeom>
          <a:noFill/>
        </p:spPr>
        <p:txBody>
          <a:bodyPr wrap="square" rtlCol="0">
            <a:spAutoFit/>
          </a:bodyPr>
          <a:lstStyle/>
          <a:p>
            <a:pPr defTabSz="914225">
              <a:lnSpc>
                <a:spcPct val="90000"/>
              </a:lnSpc>
            </a:pPr>
            <a:r>
              <a:rPr lang="en-US" sz="6598" dirty="0">
                <a:solidFill>
                  <a:prstClr val="white"/>
                </a:solidFill>
                <a:latin typeface="Segoe UI Light" panose="020B0502040204020203" pitchFamily="34" charset="0"/>
                <a:cs typeface="Segoe UI Light" panose="020B0502040204020203" pitchFamily="34" charset="0"/>
              </a:rPr>
              <a:t>25 billion </a:t>
            </a:r>
            <a:r>
              <a:rPr lang="en-US" sz="3200" dirty="0">
                <a:solidFill>
                  <a:prstClr val="white"/>
                </a:solidFill>
                <a:latin typeface="Segoe UI Light" panose="020B0502040204020203" pitchFamily="34" charset="0"/>
                <a:cs typeface="Segoe UI Light" panose="020B0502040204020203" pitchFamily="34" charset="0"/>
              </a:rPr>
              <a:t>Connected “things” </a:t>
            </a:r>
            <a:br>
              <a:rPr lang="en-US" sz="3200" dirty="0">
                <a:solidFill>
                  <a:prstClr val="white"/>
                </a:solidFill>
                <a:latin typeface="Segoe UI Light" panose="020B0502040204020203" pitchFamily="34" charset="0"/>
                <a:cs typeface="Segoe UI Light" panose="020B0502040204020203" pitchFamily="34" charset="0"/>
              </a:rPr>
            </a:br>
            <a:r>
              <a:rPr lang="en-US" sz="3200" dirty="0">
                <a:solidFill>
                  <a:prstClr val="white"/>
                </a:solidFill>
                <a:latin typeface="Segoe UI Light" panose="020B0502040204020203" pitchFamily="34" charset="0"/>
                <a:cs typeface="Segoe UI Light" panose="020B0502040204020203" pitchFamily="34" charset="0"/>
              </a:rPr>
              <a:t>by 2020</a:t>
            </a:r>
            <a:r>
              <a:rPr lang="en-US" sz="4000" dirty="0">
                <a:solidFill>
                  <a:prstClr val="white"/>
                </a:solidFill>
                <a:latin typeface="Segoe UI Light" panose="020B0502040204020203" pitchFamily="34" charset="0"/>
                <a:cs typeface="Segoe UI Light" panose="020B0502040204020203" pitchFamily="34" charset="0"/>
              </a:rPr>
              <a:t> </a:t>
            </a:r>
            <a:br>
              <a:rPr lang="en-US" sz="4000" dirty="0">
                <a:solidFill>
                  <a:prstClr val="white"/>
                </a:solidFill>
                <a:latin typeface="Segoe UI Light" panose="020B0502040204020203" pitchFamily="34" charset="0"/>
                <a:cs typeface="Segoe UI Light" panose="020B0502040204020203" pitchFamily="34" charset="0"/>
              </a:rPr>
            </a:br>
            <a:r>
              <a:rPr lang="en-US" dirty="0">
                <a:solidFill>
                  <a:prstClr val="white"/>
                </a:solidFill>
                <a:latin typeface="Segoe UI Light" panose="020B0502040204020203" pitchFamily="34" charset="0"/>
                <a:cs typeface="Segoe UI Light" panose="020B0502040204020203" pitchFamily="34" charset="0"/>
              </a:rPr>
              <a:t>Gartner</a:t>
            </a:r>
            <a:endParaRPr lang="en-US" sz="3200" dirty="0">
              <a:solidFill>
                <a:prstClr val="white"/>
              </a:solidFill>
              <a:latin typeface="Segoe UI Light" panose="020B0502040204020203" pitchFamily="34" charset="0"/>
              <a:cs typeface="Segoe UI Light" panose="020B0502040204020203" pitchFamily="34" charset="0"/>
            </a:endParaRPr>
          </a:p>
        </p:txBody>
      </p:sp>
      <p:sp>
        <p:nvSpPr>
          <p:cNvPr id="79" name="$3 Trillion"/>
          <p:cNvSpPr txBox="1"/>
          <p:nvPr/>
        </p:nvSpPr>
        <p:spPr>
          <a:xfrm>
            <a:off x="7636028" y="1474108"/>
            <a:ext cx="4331839" cy="1912689"/>
          </a:xfrm>
          <a:prstGeom prst="rect">
            <a:avLst/>
          </a:prstGeom>
          <a:noFill/>
        </p:spPr>
        <p:txBody>
          <a:bodyPr wrap="square" rtlCol="0">
            <a:spAutoFit/>
          </a:bodyPr>
          <a:lstStyle/>
          <a:p>
            <a:pPr defTabSz="914225"/>
            <a:r>
              <a:rPr lang="en-US" sz="6598" dirty="0">
                <a:solidFill>
                  <a:prstClr val="white"/>
                </a:solidFill>
                <a:latin typeface="Segoe UI Light" panose="020B0502040204020203" pitchFamily="34" charset="0"/>
                <a:cs typeface="Segoe UI Light" panose="020B0502040204020203" pitchFamily="34" charset="0"/>
              </a:rPr>
              <a:t>$1.7 trillion</a:t>
            </a:r>
          </a:p>
          <a:p>
            <a:pPr defTabSz="914225"/>
            <a:r>
              <a:rPr lang="en-US" sz="3200" dirty="0">
                <a:solidFill>
                  <a:prstClr val="white"/>
                </a:solidFill>
                <a:latin typeface="Segoe UI Light" panose="020B0502040204020203" pitchFamily="34" charset="0"/>
                <a:cs typeface="Segoe UI Light" panose="020B0502040204020203" pitchFamily="34" charset="0"/>
              </a:rPr>
              <a:t>Market for IoT by 2020 </a:t>
            </a:r>
            <a:br>
              <a:rPr lang="en-US" sz="3200" dirty="0">
                <a:solidFill>
                  <a:prstClr val="white"/>
                </a:solidFill>
                <a:latin typeface="Segoe UI Light" panose="020B0502040204020203" pitchFamily="34" charset="0"/>
                <a:cs typeface="Segoe UI Light" panose="020B0502040204020203" pitchFamily="34" charset="0"/>
              </a:rPr>
            </a:br>
            <a:r>
              <a:rPr lang="en-US" dirty="0">
                <a:solidFill>
                  <a:prstClr val="white"/>
                </a:solidFill>
                <a:latin typeface="Segoe UI Light" panose="020B0502040204020203" pitchFamily="34" charset="0"/>
                <a:cs typeface="Segoe UI Light" panose="020B0502040204020203" pitchFamily="34" charset="0"/>
              </a:rPr>
              <a:t>IDC</a:t>
            </a:r>
            <a:endParaRPr lang="en-US" sz="2400" dirty="0">
              <a:solidFill>
                <a:prstClr val="white"/>
              </a:solidFill>
              <a:latin typeface="Segoe UI Light" panose="020B0502040204020203" pitchFamily="34" charset="0"/>
              <a:cs typeface="Segoe UI Light" panose="020B0502040204020203" pitchFamily="34" charset="0"/>
            </a:endParaRPr>
          </a:p>
        </p:txBody>
      </p:sp>
      <p:sp>
        <p:nvSpPr>
          <p:cNvPr id="27" name="Freeform 26"/>
          <p:cNvSpPr/>
          <p:nvPr/>
        </p:nvSpPr>
        <p:spPr bwMode="auto">
          <a:xfrm>
            <a:off x="446378" y="2510512"/>
            <a:ext cx="1551705" cy="2360996"/>
          </a:xfrm>
          <a:custGeom>
            <a:avLst/>
            <a:gdLst>
              <a:gd name="connsiteX0" fmla="*/ 286259 w 2743200"/>
              <a:gd name="connsiteY0" fmla="*/ 231714 h 4588332"/>
              <a:gd name="connsiteX1" fmla="*/ 638799 w 2743200"/>
              <a:gd name="connsiteY1" fmla="*/ 3382538 h 4588332"/>
              <a:gd name="connsiteX2" fmla="*/ 2159127 w 2743200"/>
              <a:gd name="connsiteY2" fmla="*/ 3382538 h 4588332"/>
              <a:gd name="connsiteX3" fmla="*/ 2544717 w 2743200"/>
              <a:gd name="connsiteY3" fmla="*/ 231714 h 4588332"/>
              <a:gd name="connsiteX4" fmla="*/ 2743200 w 2743200"/>
              <a:gd name="connsiteY4" fmla="*/ 0 h 4588332"/>
              <a:gd name="connsiteX5" fmla="*/ 2353456 w 2743200"/>
              <a:gd name="connsiteY5" fmla="*/ 4287187 h 4588332"/>
              <a:gd name="connsiteX6" fmla="*/ 2136993 w 2743200"/>
              <a:gd name="connsiteY6" fmla="*/ 4584920 h 4588332"/>
              <a:gd name="connsiteX7" fmla="*/ 687478 w 2743200"/>
              <a:gd name="connsiteY7" fmla="*/ 4588332 h 4588332"/>
              <a:gd name="connsiteX8" fmla="*/ 479685 w 2743200"/>
              <a:gd name="connsiteY8" fmla="*/ 4317167 h 4588332"/>
              <a:gd name="connsiteX9" fmla="*/ 0 w 2743200"/>
              <a:gd name="connsiteY9" fmla="*/ 14990 h 45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4588332">
                <a:moveTo>
                  <a:pt x="286259" y="231714"/>
                </a:moveTo>
                <a:lnTo>
                  <a:pt x="638799" y="3382538"/>
                </a:lnTo>
                <a:cubicBezTo>
                  <a:pt x="1090490" y="3613892"/>
                  <a:pt x="1619300" y="3735077"/>
                  <a:pt x="2159127" y="3382538"/>
                </a:cubicBezTo>
                <a:lnTo>
                  <a:pt x="2544717" y="231714"/>
                </a:lnTo>
                <a:close/>
                <a:moveTo>
                  <a:pt x="2743200" y="0"/>
                </a:moveTo>
                <a:cubicBezTo>
                  <a:pt x="2536167" y="1462112"/>
                  <a:pt x="2352396" y="4134419"/>
                  <a:pt x="2353456" y="4287187"/>
                </a:cubicBezTo>
                <a:cubicBezTo>
                  <a:pt x="2354516" y="4439955"/>
                  <a:pt x="2288984" y="4542691"/>
                  <a:pt x="2136993" y="4584920"/>
                </a:cubicBezTo>
                <a:lnTo>
                  <a:pt x="687478" y="4588332"/>
                </a:lnTo>
                <a:cubicBezTo>
                  <a:pt x="595467" y="4544573"/>
                  <a:pt x="489809" y="4480344"/>
                  <a:pt x="479685" y="4317167"/>
                </a:cubicBezTo>
                <a:cubicBezTo>
                  <a:pt x="429958" y="2872091"/>
                  <a:pt x="281081" y="1504133"/>
                  <a:pt x="0" y="14990"/>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pic>
        <p:nvPicPr>
          <p:cNvPr id="2" name="Picture 1"/>
          <p:cNvPicPr>
            <a:picLocks noChangeAspect="1"/>
          </p:cNvPicPr>
          <p:nvPr/>
        </p:nvPicPr>
        <p:blipFill>
          <a:blip r:embed="rId3"/>
          <a:stretch>
            <a:fillRect/>
          </a:stretch>
        </p:blipFill>
        <p:spPr>
          <a:xfrm>
            <a:off x="2733774" y="2329814"/>
            <a:ext cx="1109124" cy="2722395"/>
          </a:xfrm>
          <a:prstGeom prst="rect">
            <a:avLst/>
          </a:prstGeom>
        </p:spPr>
      </p:pic>
      <p:grpSp>
        <p:nvGrpSpPr>
          <p:cNvPr id="31" name="Group 30"/>
          <p:cNvGrpSpPr/>
          <p:nvPr/>
        </p:nvGrpSpPr>
        <p:grpSpPr>
          <a:xfrm>
            <a:off x="4367669" y="2350125"/>
            <a:ext cx="2781017" cy="2680225"/>
            <a:chOff x="4208296" y="1754781"/>
            <a:chExt cx="4022249" cy="4091684"/>
          </a:xfrm>
          <a:solidFill>
            <a:schemeClr val="tx1"/>
          </a:solidFill>
        </p:grpSpPr>
        <p:sp>
          <p:nvSpPr>
            <p:cNvPr id="32" name="Freeform 9"/>
            <p:cNvSpPr>
              <a:spLocks/>
            </p:cNvSpPr>
            <p:nvPr/>
          </p:nvSpPr>
          <p:spPr bwMode="auto">
            <a:xfrm>
              <a:off x="4208296" y="1754781"/>
              <a:ext cx="4022249" cy="934159"/>
            </a:xfrm>
            <a:custGeom>
              <a:avLst/>
              <a:gdLst>
                <a:gd name="T0" fmla="*/ 2434 w 2441"/>
                <a:gd name="T1" fmla="*/ 257 h 567"/>
                <a:gd name="T2" fmla="*/ 2392 w 2441"/>
                <a:gd name="T3" fmla="*/ 241 h 567"/>
                <a:gd name="T4" fmla="*/ 2266 w 2441"/>
                <a:gd name="T5" fmla="*/ 271 h 567"/>
                <a:gd name="T6" fmla="*/ 1652 w 2441"/>
                <a:gd name="T7" fmla="*/ 351 h 567"/>
                <a:gd name="T8" fmla="*/ 1654 w 2441"/>
                <a:gd name="T9" fmla="*/ 261 h 567"/>
                <a:gd name="T10" fmla="*/ 1507 w 2441"/>
                <a:gd name="T11" fmla="*/ 263 h 567"/>
                <a:gd name="T12" fmla="*/ 1507 w 2441"/>
                <a:gd name="T13" fmla="*/ 0 h 567"/>
                <a:gd name="T14" fmla="*/ 1422 w 2441"/>
                <a:gd name="T15" fmla="*/ 0 h 567"/>
                <a:gd name="T16" fmla="*/ 1422 w 2441"/>
                <a:gd name="T17" fmla="*/ 264 h 567"/>
                <a:gd name="T18" fmla="*/ 1279 w 2441"/>
                <a:gd name="T19" fmla="*/ 266 h 567"/>
                <a:gd name="T20" fmla="*/ 1278 w 2441"/>
                <a:gd name="T21" fmla="*/ 362 h 567"/>
                <a:gd name="T22" fmla="*/ 1226 w 2441"/>
                <a:gd name="T23" fmla="*/ 361 h 567"/>
                <a:gd name="T24" fmla="*/ 1080 w 2441"/>
                <a:gd name="T25" fmla="*/ 350 h 567"/>
                <a:gd name="T26" fmla="*/ 1085 w 2441"/>
                <a:gd name="T27" fmla="*/ 283 h 567"/>
                <a:gd name="T28" fmla="*/ 942 w 2441"/>
                <a:gd name="T29" fmla="*/ 267 h 567"/>
                <a:gd name="T30" fmla="*/ 942 w 2441"/>
                <a:gd name="T31" fmla="*/ 8 h 567"/>
                <a:gd name="T32" fmla="*/ 857 w 2441"/>
                <a:gd name="T33" fmla="*/ 8 h 567"/>
                <a:gd name="T34" fmla="*/ 857 w 2441"/>
                <a:gd name="T35" fmla="*/ 258 h 567"/>
                <a:gd name="T36" fmla="*/ 735 w 2441"/>
                <a:gd name="T37" fmla="*/ 245 h 567"/>
                <a:gd name="T38" fmla="*/ 729 w 2441"/>
                <a:gd name="T39" fmla="*/ 306 h 567"/>
                <a:gd name="T40" fmla="*/ 449 w 2441"/>
                <a:gd name="T41" fmla="*/ 259 h 567"/>
                <a:gd name="T42" fmla="*/ 157 w 2441"/>
                <a:gd name="T43" fmla="*/ 201 h 567"/>
                <a:gd name="T44" fmla="*/ 42 w 2441"/>
                <a:gd name="T45" fmla="*/ 176 h 567"/>
                <a:gd name="T46" fmla="*/ 4 w 2441"/>
                <a:gd name="T47" fmla="*/ 200 h 567"/>
                <a:gd name="T48" fmla="*/ 28 w 2441"/>
                <a:gd name="T49" fmla="*/ 237 h 567"/>
                <a:gd name="T50" fmla="*/ 28 w 2441"/>
                <a:gd name="T51" fmla="*/ 237 h 567"/>
                <a:gd name="T52" fmla="*/ 723 w 2441"/>
                <a:gd name="T53" fmla="*/ 369 h 567"/>
                <a:gd name="T54" fmla="*/ 712 w 2441"/>
                <a:gd name="T55" fmla="*/ 487 h 567"/>
                <a:gd name="T56" fmla="*/ 1066 w 2441"/>
                <a:gd name="T57" fmla="*/ 533 h 567"/>
                <a:gd name="T58" fmla="*/ 1075 w 2441"/>
                <a:gd name="T59" fmla="*/ 413 h 567"/>
                <a:gd name="T60" fmla="*/ 1223 w 2441"/>
                <a:gd name="T61" fmla="*/ 424 h 567"/>
                <a:gd name="T62" fmla="*/ 1277 w 2441"/>
                <a:gd name="T63" fmla="*/ 426 h 567"/>
                <a:gd name="T64" fmla="*/ 1275 w 2441"/>
                <a:gd name="T65" fmla="*/ 567 h 567"/>
                <a:gd name="T66" fmla="*/ 1648 w 2441"/>
                <a:gd name="T67" fmla="*/ 554 h 567"/>
                <a:gd name="T68" fmla="*/ 1651 w 2441"/>
                <a:gd name="T69" fmla="*/ 415 h 567"/>
                <a:gd name="T70" fmla="*/ 2021 w 2441"/>
                <a:gd name="T71" fmla="*/ 375 h 567"/>
                <a:gd name="T72" fmla="*/ 2278 w 2441"/>
                <a:gd name="T73" fmla="*/ 333 h 567"/>
                <a:gd name="T74" fmla="*/ 2417 w 2441"/>
                <a:gd name="T75" fmla="*/ 299 h 567"/>
                <a:gd name="T76" fmla="*/ 2434 w 2441"/>
                <a:gd name="T77" fmla="*/ 257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41" h="567">
                  <a:moveTo>
                    <a:pt x="2434" y="257"/>
                  </a:moveTo>
                  <a:cubicBezTo>
                    <a:pt x="2427" y="241"/>
                    <a:pt x="2409" y="234"/>
                    <a:pt x="2392" y="241"/>
                  </a:cubicBezTo>
                  <a:cubicBezTo>
                    <a:pt x="2381" y="246"/>
                    <a:pt x="2333" y="259"/>
                    <a:pt x="2266" y="271"/>
                  </a:cubicBezTo>
                  <a:cubicBezTo>
                    <a:pt x="2125" y="299"/>
                    <a:pt x="1891" y="333"/>
                    <a:pt x="1652" y="351"/>
                  </a:cubicBezTo>
                  <a:cubicBezTo>
                    <a:pt x="1653" y="296"/>
                    <a:pt x="1654" y="261"/>
                    <a:pt x="1654" y="261"/>
                  </a:cubicBezTo>
                  <a:cubicBezTo>
                    <a:pt x="1507" y="263"/>
                    <a:pt x="1507" y="263"/>
                    <a:pt x="1507" y="263"/>
                  </a:cubicBezTo>
                  <a:cubicBezTo>
                    <a:pt x="1507" y="0"/>
                    <a:pt x="1507" y="0"/>
                    <a:pt x="1507" y="0"/>
                  </a:cubicBezTo>
                  <a:cubicBezTo>
                    <a:pt x="1422" y="0"/>
                    <a:pt x="1422" y="0"/>
                    <a:pt x="1422" y="0"/>
                  </a:cubicBezTo>
                  <a:cubicBezTo>
                    <a:pt x="1422" y="264"/>
                    <a:pt x="1422" y="264"/>
                    <a:pt x="1422" y="264"/>
                  </a:cubicBezTo>
                  <a:cubicBezTo>
                    <a:pt x="1279" y="266"/>
                    <a:pt x="1279" y="266"/>
                    <a:pt x="1279" y="266"/>
                  </a:cubicBezTo>
                  <a:cubicBezTo>
                    <a:pt x="1278" y="362"/>
                    <a:pt x="1278" y="362"/>
                    <a:pt x="1278" y="362"/>
                  </a:cubicBezTo>
                  <a:cubicBezTo>
                    <a:pt x="1260" y="362"/>
                    <a:pt x="1243" y="361"/>
                    <a:pt x="1226" y="361"/>
                  </a:cubicBezTo>
                  <a:cubicBezTo>
                    <a:pt x="1179" y="358"/>
                    <a:pt x="1130" y="354"/>
                    <a:pt x="1080" y="350"/>
                  </a:cubicBezTo>
                  <a:cubicBezTo>
                    <a:pt x="1083" y="308"/>
                    <a:pt x="1085" y="283"/>
                    <a:pt x="1085" y="283"/>
                  </a:cubicBezTo>
                  <a:cubicBezTo>
                    <a:pt x="942" y="267"/>
                    <a:pt x="942" y="267"/>
                    <a:pt x="942" y="267"/>
                  </a:cubicBezTo>
                  <a:cubicBezTo>
                    <a:pt x="942" y="8"/>
                    <a:pt x="942" y="8"/>
                    <a:pt x="942" y="8"/>
                  </a:cubicBezTo>
                  <a:cubicBezTo>
                    <a:pt x="857" y="8"/>
                    <a:pt x="857" y="8"/>
                    <a:pt x="857" y="8"/>
                  </a:cubicBezTo>
                  <a:cubicBezTo>
                    <a:pt x="857" y="258"/>
                    <a:pt x="857" y="258"/>
                    <a:pt x="857" y="258"/>
                  </a:cubicBezTo>
                  <a:cubicBezTo>
                    <a:pt x="735" y="245"/>
                    <a:pt x="735" y="245"/>
                    <a:pt x="735" y="245"/>
                  </a:cubicBezTo>
                  <a:cubicBezTo>
                    <a:pt x="729" y="306"/>
                    <a:pt x="729" y="306"/>
                    <a:pt x="729" y="306"/>
                  </a:cubicBezTo>
                  <a:cubicBezTo>
                    <a:pt x="631" y="291"/>
                    <a:pt x="536" y="275"/>
                    <a:pt x="449" y="259"/>
                  </a:cubicBezTo>
                  <a:cubicBezTo>
                    <a:pt x="332" y="237"/>
                    <a:pt x="230" y="216"/>
                    <a:pt x="157" y="201"/>
                  </a:cubicBezTo>
                  <a:cubicBezTo>
                    <a:pt x="85" y="186"/>
                    <a:pt x="42" y="176"/>
                    <a:pt x="42" y="176"/>
                  </a:cubicBezTo>
                  <a:cubicBezTo>
                    <a:pt x="25" y="172"/>
                    <a:pt x="8" y="182"/>
                    <a:pt x="4" y="200"/>
                  </a:cubicBezTo>
                  <a:cubicBezTo>
                    <a:pt x="0" y="217"/>
                    <a:pt x="11" y="234"/>
                    <a:pt x="28" y="237"/>
                  </a:cubicBezTo>
                  <a:cubicBezTo>
                    <a:pt x="28" y="237"/>
                    <a:pt x="28" y="237"/>
                    <a:pt x="28" y="237"/>
                  </a:cubicBezTo>
                  <a:cubicBezTo>
                    <a:pt x="29" y="238"/>
                    <a:pt x="356" y="313"/>
                    <a:pt x="723" y="369"/>
                  </a:cubicBezTo>
                  <a:cubicBezTo>
                    <a:pt x="712" y="487"/>
                    <a:pt x="712" y="487"/>
                    <a:pt x="712" y="487"/>
                  </a:cubicBezTo>
                  <a:cubicBezTo>
                    <a:pt x="1066" y="533"/>
                    <a:pt x="1066" y="533"/>
                    <a:pt x="1066" y="533"/>
                  </a:cubicBezTo>
                  <a:cubicBezTo>
                    <a:pt x="1069" y="489"/>
                    <a:pt x="1072" y="448"/>
                    <a:pt x="1075" y="413"/>
                  </a:cubicBezTo>
                  <a:cubicBezTo>
                    <a:pt x="1125" y="418"/>
                    <a:pt x="1175" y="421"/>
                    <a:pt x="1223" y="424"/>
                  </a:cubicBezTo>
                  <a:cubicBezTo>
                    <a:pt x="1241" y="425"/>
                    <a:pt x="1259" y="425"/>
                    <a:pt x="1277" y="426"/>
                  </a:cubicBezTo>
                  <a:cubicBezTo>
                    <a:pt x="1275" y="567"/>
                    <a:pt x="1275" y="567"/>
                    <a:pt x="1275" y="567"/>
                  </a:cubicBezTo>
                  <a:cubicBezTo>
                    <a:pt x="1648" y="554"/>
                    <a:pt x="1648" y="554"/>
                    <a:pt x="1648" y="554"/>
                  </a:cubicBezTo>
                  <a:cubicBezTo>
                    <a:pt x="1649" y="503"/>
                    <a:pt x="1650" y="456"/>
                    <a:pt x="1651" y="415"/>
                  </a:cubicBezTo>
                  <a:cubicBezTo>
                    <a:pt x="1780" y="405"/>
                    <a:pt x="1908" y="391"/>
                    <a:pt x="2021" y="375"/>
                  </a:cubicBezTo>
                  <a:cubicBezTo>
                    <a:pt x="2121" y="362"/>
                    <a:pt x="2210" y="347"/>
                    <a:pt x="2278" y="333"/>
                  </a:cubicBezTo>
                  <a:cubicBezTo>
                    <a:pt x="2347" y="320"/>
                    <a:pt x="2393" y="309"/>
                    <a:pt x="2417" y="299"/>
                  </a:cubicBezTo>
                  <a:cubicBezTo>
                    <a:pt x="2434" y="292"/>
                    <a:pt x="2441" y="273"/>
                    <a:pt x="2434" y="257"/>
                  </a:cubicBezTo>
                  <a:close/>
                </a:path>
              </a:pathLst>
            </a:custGeom>
            <a:grpFill/>
            <a:ln w="38100">
              <a:solidFill>
                <a:schemeClr val="bg1"/>
              </a:solidFill>
              <a:miter lim="800000"/>
            </a:ln>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3" name="Freeform 10"/>
            <p:cNvSpPr>
              <a:spLocks/>
            </p:cNvSpPr>
            <p:nvPr/>
          </p:nvSpPr>
          <p:spPr bwMode="auto">
            <a:xfrm>
              <a:off x="5072097" y="2860778"/>
              <a:ext cx="1196086" cy="2888161"/>
            </a:xfrm>
            <a:custGeom>
              <a:avLst/>
              <a:gdLst>
                <a:gd name="T0" fmla="*/ 510 w 726"/>
                <a:gd name="T1" fmla="*/ 518 h 1753"/>
                <a:gd name="T2" fmla="*/ 526 w 726"/>
                <a:gd name="T3" fmla="*/ 46 h 1753"/>
                <a:gd name="T4" fmla="*/ 165 w 726"/>
                <a:gd name="T5" fmla="*/ 0 h 1753"/>
                <a:gd name="T6" fmla="*/ 127 w 726"/>
                <a:gd name="T7" fmla="*/ 400 h 1753"/>
                <a:gd name="T8" fmla="*/ 9 w 726"/>
                <a:gd name="T9" fmla="*/ 657 h 1753"/>
                <a:gd name="T10" fmla="*/ 215 w 726"/>
                <a:gd name="T11" fmla="*/ 914 h 1753"/>
                <a:gd name="T12" fmla="*/ 291 w 726"/>
                <a:gd name="T13" fmla="*/ 1391 h 1753"/>
                <a:gd name="T14" fmla="*/ 582 w 726"/>
                <a:gd name="T15" fmla="*/ 1753 h 1753"/>
                <a:gd name="T16" fmla="*/ 671 w 726"/>
                <a:gd name="T17" fmla="*/ 1289 h 1753"/>
                <a:gd name="T18" fmla="*/ 510 w 726"/>
                <a:gd name="T19" fmla="*/ 5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1753">
                  <a:moveTo>
                    <a:pt x="510" y="518"/>
                  </a:moveTo>
                  <a:cubicBezTo>
                    <a:pt x="500" y="482"/>
                    <a:pt x="511" y="265"/>
                    <a:pt x="526" y="46"/>
                  </a:cubicBezTo>
                  <a:cubicBezTo>
                    <a:pt x="165" y="0"/>
                    <a:pt x="165" y="0"/>
                    <a:pt x="165" y="0"/>
                  </a:cubicBezTo>
                  <a:cubicBezTo>
                    <a:pt x="127" y="400"/>
                    <a:pt x="127" y="400"/>
                    <a:pt x="127" y="400"/>
                  </a:cubicBezTo>
                  <a:cubicBezTo>
                    <a:pt x="127" y="438"/>
                    <a:pt x="0" y="543"/>
                    <a:pt x="9" y="657"/>
                  </a:cubicBezTo>
                  <a:cubicBezTo>
                    <a:pt x="17" y="771"/>
                    <a:pt x="194" y="864"/>
                    <a:pt x="215" y="914"/>
                  </a:cubicBezTo>
                  <a:cubicBezTo>
                    <a:pt x="236" y="965"/>
                    <a:pt x="232" y="1159"/>
                    <a:pt x="291" y="1391"/>
                  </a:cubicBezTo>
                  <a:cubicBezTo>
                    <a:pt x="350" y="1623"/>
                    <a:pt x="439" y="1753"/>
                    <a:pt x="582" y="1753"/>
                  </a:cubicBezTo>
                  <a:cubicBezTo>
                    <a:pt x="726" y="1753"/>
                    <a:pt x="675" y="1323"/>
                    <a:pt x="671" y="1289"/>
                  </a:cubicBezTo>
                  <a:cubicBezTo>
                    <a:pt x="667" y="1256"/>
                    <a:pt x="532" y="594"/>
                    <a:pt x="510" y="518"/>
                  </a:cubicBezTo>
                  <a:close/>
                </a:path>
              </a:pathLst>
            </a:custGeom>
            <a:grpFill/>
            <a:ln w="38100">
              <a:solidFill>
                <a:schemeClr val="bg1"/>
              </a:solidFill>
            </a:ln>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4" name="Freeform 11"/>
            <p:cNvSpPr>
              <a:spLocks/>
            </p:cNvSpPr>
            <p:nvPr/>
          </p:nvSpPr>
          <p:spPr bwMode="auto">
            <a:xfrm>
              <a:off x="5357012" y="2643220"/>
              <a:ext cx="597695" cy="199232"/>
            </a:xfrm>
            <a:custGeom>
              <a:avLst/>
              <a:gdLst>
                <a:gd name="T0" fmla="*/ 363 w 363"/>
                <a:gd name="T1" fmla="*/ 46 h 121"/>
                <a:gd name="T2" fmla="*/ 7 w 363"/>
                <a:gd name="T3" fmla="*/ 0 h 121"/>
                <a:gd name="T4" fmla="*/ 0 w 363"/>
                <a:gd name="T5" fmla="*/ 75 h 121"/>
                <a:gd name="T6" fmla="*/ 358 w 363"/>
                <a:gd name="T7" fmla="*/ 121 h 121"/>
                <a:gd name="T8" fmla="*/ 363 w 363"/>
                <a:gd name="T9" fmla="*/ 46 h 121"/>
              </a:gdLst>
              <a:ahLst/>
              <a:cxnLst>
                <a:cxn ang="0">
                  <a:pos x="T0" y="T1"/>
                </a:cxn>
                <a:cxn ang="0">
                  <a:pos x="T2" y="T3"/>
                </a:cxn>
                <a:cxn ang="0">
                  <a:pos x="T4" y="T5"/>
                </a:cxn>
                <a:cxn ang="0">
                  <a:pos x="T6" y="T7"/>
                </a:cxn>
                <a:cxn ang="0">
                  <a:pos x="T8" y="T9"/>
                </a:cxn>
              </a:cxnLst>
              <a:rect l="0" t="0" r="r" b="b"/>
              <a:pathLst>
                <a:path w="363" h="121">
                  <a:moveTo>
                    <a:pt x="363" y="46"/>
                  </a:moveTo>
                  <a:cubicBezTo>
                    <a:pt x="7" y="0"/>
                    <a:pt x="7" y="0"/>
                    <a:pt x="7" y="0"/>
                  </a:cubicBezTo>
                  <a:cubicBezTo>
                    <a:pt x="0" y="75"/>
                    <a:pt x="0" y="75"/>
                    <a:pt x="0" y="75"/>
                  </a:cubicBezTo>
                  <a:cubicBezTo>
                    <a:pt x="358" y="121"/>
                    <a:pt x="358" y="121"/>
                    <a:pt x="358" y="121"/>
                  </a:cubicBezTo>
                  <a:cubicBezTo>
                    <a:pt x="360" y="96"/>
                    <a:pt x="361" y="70"/>
                    <a:pt x="363" y="46"/>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5" name="Freeform 12"/>
            <p:cNvSpPr>
              <a:spLocks/>
            </p:cNvSpPr>
            <p:nvPr/>
          </p:nvSpPr>
          <p:spPr bwMode="auto">
            <a:xfrm>
              <a:off x="6087064" y="2972932"/>
              <a:ext cx="1194693" cy="2873533"/>
            </a:xfrm>
            <a:custGeom>
              <a:avLst/>
              <a:gdLst>
                <a:gd name="T0" fmla="*/ 510 w 725"/>
                <a:gd name="T1" fmla="*/ 509 h 1744"/>
                <a:gd name="T2" fmla="*/ 504 w 725"/>
                <a:gd name="T3" fmla="*/ 0 h 1744"/>
                <a:gd name="T4" fmla="*/ 132 w 725"/>
                <a:gd name="T5" fmla="*/ 13 h 1744"/>
                <a:gd name="T6" fmla="*/ 126 w 725"/>
                <a:gd name="T7" fmla="*/ 391 h 1744"/>
                <a:gd name="T8" fmla="*/ 8 w 725"/>
                <a:gd name="T9" fmla="*/ 648 h 1744"/>
                <a:gd name="T10" fmla="*/ 215 w 725"/>
                <a:gd name="T11" fmla="*/ 905 h 1744"/>
                <a:gd name="T12" fmla="*/ 291 w 725"/>
                <a:gd name="T13" fmla="*/ 1382 h 1744"/>
                <a:gd name="T14" fmla="*/ 582 w 725"/>
                <a:gd name="T15" fmla="*/ 1744 h 1744"/>
                <a:gd name="T16" fmla="*/ 670 w 725"/>
                <a:gd name="T17" fmla="*/ 1281 h 1744"/>
                <a:gd name="T18" fmla="*/ 510 w 725"/>
                <a:gd name="T19" fmla="*/ 5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5" h="1744">
                  <a:moveTo>
                    <a:pt x="510" y="509"/>
                  </a:moveTo>
                  <a:cubicBezTo>
                    <a:pt x="500" y="473"/>
                    <a:pt x="501" y="238"/>
                    <a:pt x="504" y="0"/>
                  </a:cubicBezTo>
                  <a:cubicBezTo>
                    <a:pt x="132" y="13"/>
                    <a:pt x="132" y="13"/>
                    <a:pt x="132" y="13"/>
                  </a:cubicBezTo>
                  <a:cubicBezTo>
                    <a:pt x="126" y="391"/>
                    <a:pt x="126" y="391"/>
                    <a:pt x="126" y="391"/>
                  </a:cubicBezTo>
                  <a:cubicBezTo>
                    <a:pt x="126" y="429"/>
                    <a:pt x="0" y="534"/>
                    <a:pt x="8" y="648"/>
                  </a:cubicBezTo>
                  <a:cubicBezTo>
                    <a:pt x="17" y="762"/>
                    <a:pt x="194" y="855"/>
                    <a:pt x="215" y="905"/>
                  </a:cubicBezTo>
                  <a:cubicBezTo>
                    <a:pt x="236" y="956"/>
                    <a:pt x="232" y="1150"/>
                    <a:pt x="291" y="1382"/>
                  </a:cubicBezTo>
                  <a:cubicBezTo>
                    <a:pt x="350" y="1614"/>
                    <a:pt x="438" y="1744"/>
                    <a:pt x="582" y="1744"/>
                  </a:cubicBezTo>
                  <a:cubicBezTo>
                    <a:pt x="725" y="1744"/>
                    <a:pt x="675" y="1314"/>
                    <a:pt x="670" y="1281"/>
                  </a:cubicBezTo>
                  <a:cubicBezTo>
                    <a:pt x="666" y="1247"/>
                    <a:pt x="531" y="585"/>
                    <a:pt x="510" y="509"/>
                  </a:cubicBezTo>
                  <a:close/>
                </a:path>
              </a:pathLst>
            </a:custGeom>
            <a:grpFill/>
            <a:ln w="38100">
              <a:solidFill>
                <a:schemeClr val="bg1"/>
              </a:solidFill>
            </a:ln>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38" name="Freeform 13"/>
            <p:cNvSpPr>
              <a:spLocks/>
            </p:cNvSpPr>
            <p:nvPr/>
          </p:nvSpPr>
          <p:spPr bwMode="auto">
            <a:xfrm>
              <a:off x="6305801" y="2753982"/>
              <a:ext cx="615110" cy="144896"/>
            </a:xfrm>
            <a:custGeom>
              <a:avLst/>
              <a:gdLst>
                <a:gd name="T0" fmla="*/ 373 w 373"/>
                <a:gd name="T1" fmla="*/ 0 h 88"/>
                <a:gd name="T2" fmla="*/ 1 w 373"/>
                <a:gd name="T3" fmla="*/ 13 h 88"/>
                <a:gd name="T4" fmla="*/ 0 w 373"/>
                <a:gd name="T5" fmla="*/ 88 h 88"/>
                <a:gd name="T6" fmla="*/ 372 w 373"/>
                <a:gd name="T7" fmla="*/ 76 h 88"/>
                <a:gd name="T8" fmla="*/ 373 w 373"/>
                <a:gd name="T9" fmla="*/ 0 h 88"/>
              </a:gdLst>
              <a:ahLst/>
              <a:cxnLst>
                <a:cxn ang="0">
                  <a:pos x="T0" y="T1"/>
                </a:cxn>
                <a:cxn ang="0">
                  <a:pos x="T2" y="T3"/>
                </a:cxn>
                <a:cxn ang="0">
                  <a:pos x="T4" y="T5"/>
                </a:cxn>
                <a:cxn ang="0">
                  <a:pos x="T6" y="T7"/>
                </a:cxn>
                <a:cxn ang="0">
                  <a:pos x="T8" y="T9"/>
                </a:cxn>
              </a:cxnLst>
              <a:rect l="0" t="0" r="r" b="b"/>
              <a:pathLst>
                <a:path w="373" h="88">
                  <a:moveTo>
                    <a:pt x="373" y="0"/>
                  </a:moveTo>
                  <a:cubicBezTo>
                    <a:pt x="1" y="13"/>
                    <a:pt x="1" y="13"/>
                    <a:pt x="1" y="13"/>
                  </a:cubicBezTo>
                  <a:cubicBezTo>
                    <a:pt x="0" y="88"/>
                    <a:pt x="0" y="88"/>
                    <a:pt x="0" y="88"/>
                  </a:cubicBezTo>
                  <a:cubicBezTo>
                    <a:pt x="372" y="76"/>
                    <a:pt x="372" y="76"/>
                    <a:pt x="372" y="76"/>
                  </a:cubicBezTo>
                  <a:cubicBezTo>
                    <a:pt x="372" y="51"/>
                    <a:pt x="373" y="25"/>
                    <a:pt x="373" y="0"/>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grpSp>
      <p:sp>
        <p:nvSpPr>
          <p:cNvPr id="14" name="Title 1">
            <a:extLst>
              <a:ext uri="{FF2B5EF4-FFF2-40B4-BE49-F238E27FC236}">
                <a16:creationId xmlns:a16="http://schemas.microsoft.com/office/drawing/2014/main" id="{8054ECFF-9BDF-5C4A-84C9-65A05F08F0A2}"/>
              </a:ext>
            </a:extLst>
          </p:cNvPr>
          <p:cNvSpPr txBox="1">
            <a:spLocks/>
          </p:cNvSpPr>
          <p:nvPr/>
        </p:nvSpPr>
        <p:spPr>
          <a:xfrm>
            <a:off x="186933" y="363067"/>
            <a:ext cx="11889564" cy="917575"/>
          </a:xfrm>
        </p:spPr>
        <p:txBody>
          <a:bodyPr/>
          <a:lstStyle>
            <a:lvl1pPr algn="l" defTabSz="914363" rtl="0" eaLnBrk="1" latinLnBrk="0" hangingPunct="1">
              <a:lnSpc>
                <a:spcPct val="90000"/>
              </a:lnSpc>
              <a:spcBef>
                <a:spcPct val="0"/>
              </a:spcBef>
              <a:buNone/>
              <a:defRPr lang="en-US" sz="36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gradFill flip="none" rotWithShape="1">
                  <a:gsLst>
                    <a:gs pos="0">
                      <a:srgbClr val="FFFFFF">
                        <a:lumMod val="75000"/>
                        <a:lumOff val="25000"/>
                      </a:srgbClr>
                    </a:gs>
                    <a:gs pos="86000">
                      <a:srgbClr val="FFFFFF">
                        <a:lumMod val="75000"/>
                        <a:lumOff val="25000"/>
                      </a:srgbClr>
                    </a:gs>
                  </a:gsLst>
                  <a:lin ang="5400000" scaled="0"/>
                  <a:tileRect/>
                </a:gradFill>
                <a:effectLst/>
                <a:uLnTx/>
                <a:uFillTx/>
                <a:latin typeface="Segoe UI Light" pitchFamily="34" charset="0"/>
                <a:ea typeface="+mn-ea"/>
                <a:cs typeface="Arial" charset="0"/>
              </a:rPr>
              <a:t>Welcome to Internet of Things</a:t>
            </a:r>
            <a:endParaRPr kumimoji="0" lang="en-US" sz="3598" b="0" i="1" u="none" strike="noStrike" kern="1200" cap="none" spc="-100" normalizeH="0" baseline="0" noProof="0" dirty="0">
              <a:ln w="3175">
                <a:noFill/>
              </a:ln>
              <a:solidFill>
                <a:srgbClr val="FFFFFF"/>
              </a:solidFill>
              <a:effectLst/>
              <a:uLnTx/>
              <a:uFillTx/>
              <a:latin typeface="Segoe UI Light" pitchFamily="34" charset="0"/>
              <a:ea typeface="+mn-ea"/>
              <a:cs typeface="Arial" charset="0"/>
            </a:endParaRPr>
          </a:p>
        </p:txBody>
      </p:sp>
    </p:spTree>
    <p:extLst>
      <p:ext uri="{BB962C8B-B14F-4D97-AF65-F5344CB8AC3E}">
        <p14:creationId xmlns:p14="http://schemas.microsoft.com/office/powerpoint/2010/main" val="40727499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ppt_x"/>
                                          </p:val>
                                        </p:tav>
                                        <p:tav tm="100000">
                                          <p:val>
                                            <p:strVal val="#ppt_x"/>
                                          </p:val>
                                        </p:tav>
                                      </p:tavLst>
                                    </p:anim>
                                    <p:anim calcmode="lin" valueType="num">
                                      <p:cBhvr additive="base">
                                        <p:cTn id="12"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grayscl/>
            <a:extLst>
              <a:ext uri="{28A0092B-C50C-407E-A947-70E740481C1C}">
                <a14:useLocalDpi xmlns:a14="http://schemas.microsoft.com/office/drawing/2010/main" val="0"/>
              </a:ext>
            </a:extLst>
          </a:blip>
          <a:srcRect t="11628" b="3834"/>
          <a:stretch/>
        </p:blipFill>
        <p:spPr>
          <a:xfrm>
            <a:off x="0" y="0"/>
            <a:ext cx="12214129" cy="6858000"/>
          </a:xfrm>
          <a:prstGeom prst="rect">
            <a:avLst/>
          </a:prstGeom>
        </p:spPr>
      </p:pic>
      <p:sp>
        <p:nvSpPr>
          <p:cNvPr id="70" name="Rectangle 69"/>
          <p:cNvSpPr/>
          <p:nvPr/>
        </p:nvSpPr>
        <p:spPr bwMode="auto">
          <a:xfrm>
            <a:off x="0" y="0"/>
            <a:ext cx="12214860" cy="6858000"/>
          </a:xfrm>
          <a:prstGeom prst="rect">
            <a:avLst/>
          </a:prstGeom>
          <a:solidFill>
            <a:schemeClr val="bg1">
              <a:lumMod val="85000"/>
              <a:lumOff val="1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a:xfrm>
            <a:off x="0" y="5974080"/>
            <a:ext cx="12192000" cy="88392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19" name="Rectangle 18"/>
          <p:cNvSpPr/>
          <p:nvPr/>
        </p:nvSpPr>
        <p:spPr>
          <a:xfrm>
            <a:off x="0" y="5974080"/>
            <a:ext cx="258064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22" name="TextBox 21"/>
          <p:cNvSpPr txBox="1"/>
          <p:nvPr/>
        </p:nvSpPr>
        <p:spPr>
          <a:xfrm>
            <a:off x="921909" y="6169243"/>
            <a:ext cx="1343772" cy="584775"/>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aucovei</a:t>
            </a:r>
          </a:p>
          <a:p>
            <a:endParaRPr lang="en-US" sz="800" b="1" dirty="0">
              <a:solidFill>
                <a:prstClr val="white"/>
              </a:solidFill>
              <a:cs typeface="Segoe UI" panose="020B0502040204020203" pitchFamily="34" charset="0"/>
            </a:endParaRPr>
          </a:p>
        </p:txBody>
      </p:sp>
      <p:sp>
        <p:nvSpPr>
          <p:cNvPr id="23" name="TextBox 22"/>
          <p:cNvSpPr txBox="1"/>
          <p:nvPr/>
        </p:nvSpPr>
        <p:spPr>
          <a:xfrm>
            <a:off x="2854960" y="6129503"/>
            <a:ext cx="9062206" cy="523220"/>
          </a:xfrm>
          <a:prstGeom prst="rect">
            <a:avLst/>
          </a:prstGeom>
          <a:noFill/>
        </p:spPr>
        <p:txBody>
          <a:bodyPr wrap="square" rtlCol="0">
            <a:spAutoFit/>
          </a:bodyPr>
          <a:lstStyle/>
          <a:p>
            <a:pPr lvl="0"/>
            <a:r>
              <a:rPr lang="en-US" sz="1400" kern="0" dirty="0">
                <a:solidFill>
                  <a:srgbClr val="FFFFFF"/>
                </a:solidFill>
              </a:rPr>
              <a:t>aucovei vehicle gets an obstacle (another truck that is unloading). Vehicle pauses, navigates to left, navigates to right; finds a gap and proceeds further.</a:t>
            </a:r>
          </a:p>
        </p:txBody>
      </p:sp>
      <p:sp>
        <p:nvSpPr>
          <p:cNvPr id="25" name="Oval 24"/>
          <p:cNvSpPr/>
          <p:nvPr/>
        </p:nvSpPr>
        <p:spPr>
          <a:xfrm>
            <a:off x="187241" y="6045114"/>
            <a:ext cx="660485" cy="660485"/>
          </a:xfrm>
          <a:prstGeom prst="ellipse">
            <a:avLst/>
          </a:prstGeom>
          <a:solidFill>
            <a:schemeClr val="tx1">
              <a:lumMod val="6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03" y="6109064"/>
            <a:ext cx="645158" cy="552992"/>
          </a:xfrm>
          <a:prstGeom prst="rect">
            <a:avLst/>
          </a:prstGeom>
        </p:spPr>
      </p:pic>
      <p:cxnSp>
        <p:nvCxnSpPr>
          <p:cNvPr id="32" name="Straight Connector 31"/>
          <p:cNvCxnSpPr/>
          <p:nvPr/>
        </p:nvCxnSpPr>
        <p:spPr>
          <a:xfrm>
            <a:off x="0" y="3759329"/>
            <a:ext cx="12192000"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183038"/>
            <a:ext cx="12214860" cy="613459"/>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6" name="Rectangle 35"/>
          <p:cNvSpPr/>
          <p:nvPr/>
        </p:nvSpPr>
        <p:spPr>
          <a:xfrm>
            <a:off x="2615878" y="1180618"/>
            <a:ext cx="3206188" cy="613459"/>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7" name="Rectangle 36"/>
          <p:cNvSpPr/>
          <p:nvPr/>
        </p:nvSpPr>
        <p:spPr>
          <a:xfrm>
            <a:off x="2615878" y="1736203"/>
            <a:ext cx="578735" cy="156258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8" name="Rectangle 37"/>
          <p:cNvSpPr/>
          <p:nvPr/>
        </p:nvSpPr>
        <p:spPr>
          <a:xfrm>
            <a:off x="5231757" y="1724628"/>
            <a:ext cx="578735" cy="156258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grpSp>
        <p:nvGrpSpPr>
          <p:cNvPr id="39" name="Group 38"/>
          <p:cNvGrpSpPr/>
          <p:nvPr/>
        </p:nvGrpSpPr>
        <p:grpSpPr>
          <a:xfrm>
            <a:off x="2956560" y="2873416"/>
            <a:ext cx="2890029" cy="1360383"/>
            <a:chOff x="2956560" y="2873416"/>
            <a:chExt cx="2890029" cy="1360383"/>
          </a:xfrm>
        </p:grpSpPr>
        <p:sp>
          <p:nvSpPr>
            <p:cNvPr id="14" name="TextBox 13"/>
            <p:cNvSpPr txBox="1"/>
            <p:nvPr/>
          </p:nvSpPr>
          <p:spPr>
            <a:xfrm>
              <a:off x="2956560" y="3657551"/>
              <a:ext cx="2890029" cy="576248"/>
            </a:xfrm>
            <a:prstGeom prst="rect">
              <a:avLst/>
            </a:prstGeom>
            <a:noFill/>
          </p:spPr>
          <p:txBody>
            <a:bodyPr wrap="square" lIns="182880" tIns="146304" rIns="182880" bIns="146304" rtlCol="0">
              <a:spAutoFit/>
            </a:bodyPr>
            <a:lstStyle/>
            <a:p>
              <a:pPr lvl="0" algn="ctr">
                <a:lnSpc>
                  <a:spcPct val="110000"/>
                </a:lnSpc>
                <a:defRPr/>
              </a:pPr>
              <a:r>
                <a:rPr lang="en-US" dirty="0">
                  <a:solidFill>
                    <a:srgbClr val="FFFFFF"/>
                  </a:solidFill>
                  <a:latin typeface="Segoe UI Light"/>
                </a:rPr>
                <a:t>Obstacle on the route</a:t>
              </a:r>
            </a:p>
          </p:txBody>
        </p:sp>
        <p:cxnSp>
          <p:nvCxnSpPr>
            <p:cNvPr id="8" name="Straight Connector 7"/>
            <p:cNvCxnSpPr/>
            <p:nvPr/>
          </p:nvCxnSpPr>
          <p:spPr>
            <a:xfrm>
              <a:off x="3248628" y="2873416"/>
              <a:ext cx="3858" cy="1166149"/>
            </a:xfrm>
            <a:prstGeom prst="line">
              <a:avLst/>
            </a:prstGeom>
            <a:ln w="38100">
              <a:solidFill>
                <a:srgbClr val="FFC000"/>
              </a:solidFill>
              <a:prstDash val="sysDash"/>
            </a:ln>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8213" y="3129694"/>
              <a:ext cx="680857" cy="378495"/>
            </a:xfrm>
            <a:prstGeom prst="rect">
              <a:avLst/>
            </a:prstGeom>
          </p:spPr>
        </p:pic>
      </p:grpSp>
      <p:grpSp>
        <p:nvGrpSpPr>
          <p:cNvPr id="35" name="Group 34"/>
          <p:cNvGrpSpPr/>
          <p:nvPr/>
        </p:nvGrpSpPr>
        <p:grpSpPr>
          <a:xfrm>
            <a:off x="-641624" y="3251072"/>
            <a:ext cx="528320" cy="528320"/>
            <a:chOff x="701040" y="2753360"/>
            <a:chExt cx="528320" cy="528320"/>
          </a:xfrm>
        </p:grpSpPr>
        <p:sp>
          <p:nvSpPr>
            <p:cNvPr id="34" name="Oval 33"/>
            <p:cNvSpPr/>
            <p:nvPr/>
          </p:nvSpPr>
          <p:spPr>
            <a:xfrm>
              <a:off x="701040" y="2753360"/>
              <a:ext cx="528320" cy="528320"/>
            </a:xfrm>
            <a:prstGeom prst="ellipse">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60" y="2870199"/>
              <a:ext cx="318875" cy="273321"/>
            </a:xfrm>
            <a:prstGeom prst="rect">
              <a:avLst/>
            </a:prstGeom>
          </p:spPr>
        </p:pic>
      </p:grpSp>
      <p:sp>
        <p:nvSpPr>
          <p:cNvPr id="40" name="Arrow: Right 39"/>
          <p:cNvSpPr/>
          <p:nvPr/>
        </p:nvSpPr>
        <p:spPr>
          <a:xfrm>
            <a:off x="0" y="3337560"/>
            <a:ext cx="251460" cy="320040"/>
          </a:xfrm>
          <a:prstGeom prst="rightArrow">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48" name="TextBox 47"/>
          <p:cNvSpPr txBox="1"/>
          <p:nvPr/>
        </p:nvSpPr>
        <p:spPr>
          <a:xfrm>
            <a:off x="-144780" y="3665171"/>
            <a:ext cx="2890029" cy="576248"/>
          </a:xfrm>
          <a:prstGeom prst="rect">
            <a:avLst/>
          </a:prstGeom>
          <a:noFill/>
        </p:spPr>
        <p:txBody>
          <a:bodyPr wrap="square" lIns="182880" tIns="146304" rIns="182880" bIns="146304" rtlCol="0">
            <a:spAutoFit/>
          </a:bodyPr>
          <a:lstStyle/>
          <a:p>
            <a:pPr lvl="0">
              <a:lnSpc>
                <a:spcPct val="110000"/>
              </a:lnSpc>
              <a:defRPr/>
            </a:pPr>
            <a:r>
              <a:rPr lang="en-US" dirty="0">
                <a:solidFill>
                  <a:srgbClr val="FFFFFF"/>
                </a:solidFill>
                <a:latin typeface="Segoe UI Light"/>
              </a:rPr>
              <a:t>From Point A</a:t>
            </a:r>
          </a:p>
        </p:txBody>
      </p:sp>
      <p:sp>
        <p:nvSpPr>
          <p:cNvPr id="49" name="Arrow: Right 48"/>
          <p:cNvSpPr/>
          <p:nvPr/>
        </p:nvSpPr>
        <p:spPr>
          <a:xfrm>
            <a:off x="11856720" y="3329940"/>
            <a:ext cx="251460" cy="320040"/>
          </a:xfrm>
          <a:prstGeom prst="rightArrow">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0" name="TextBox 49"/>
          <p:cNvSpPr txBox="1"/>
          <p:nvPr/>
        </p:nvSpPr>
        <p:spPr>
          <a:xfrm>
            <a:off x="10984992" y="3657551"/>
            <a:ext cx="1333517" cy="600164"/>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To Point B</a:t>
            </a:r>
          </a:p>
        </p:txBody>
      </p:sp>
      <p:sp>
        <p:nvSpPr>
          <p:cNvPr id="51" name="TextBox 50"/>
          <p:cNvSpPr txBox="1"/>
          <p:nvPr/>
        </p:nvSpPr>
        <p:spPr>
          <a:xfrm>
            <a:off x="-385163" y="2205506"/>
            <a:ext cx="3003550" cy="880947"/>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Finding an </a:t>
            </a:r>
          </a:p>
          <a:p>
            <a:pPr lvl="0" algn="r">
              <a:lnSpc>
                <a:spcPct val="110000"/>
              </a:lnSpc>
              <a:defRPr/>
            </a:pPr>
            <a:r>
              <a:rPr lang="en-US" dirty="0">
                <a:solidFill>
                  <a:srgbClr val="FFFFFF"/>
                </a:solidFill>
                <a:latin typeface="Segoe UI Light"/>
              </a:rPr>
              <a:t>alternate route</a:t>
            </a:r>
          </a:p>
        </p:txBody>
      </p:sp>
      <p:sp>
        <p:nvSpPr>
          <p:cNvPr id="52" name="TextBox 51"/>
          <p:cNvSpPr txBox="1"/>
          <p:nvPr/>
        </p:nvSpPr>
        <p:spPr>
          <a:xfrm>
            <a:off x="8987437" y="2266466"/>
            <a:ext cx="3003550" cy="904863"/>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Reach the destination </a:t>
            </a:r>
          </a:p>
          <a:p>
            <a:pPr lvl="0" algn="r">
              <a:lnSpc>
                <a:spcPct val="110000"/>
              </a:lnSpc>
              <a:defRPr/>
            </a:pPr>
            <a:r>
              <a:rPr lang="en-US" dirty="0">
                <a:solidFill>
                  <a:srgbClr val="FFFFFF"/>
                </a:solidFill>
                <a:latin typeface="Segoe UI Light"/>
              </a:rPr>
              <a:t>using the alternate route</a:t>
            </a:r>
          </a:p>
        </p:txBody>
      </p:sp>
      <p:sp>
        <p:nvSpPr>
          <p:cNvPr id="53" name="TextBox 52"/>
          <p:cNvSpPr txBox="1"/>
          <p:nvPr/>
        </p:nvSpPr>
        <p:spPr>
          <a:xfrm>
            <a:off x="259757" y="120742"/>
            <a:ext cx="12130363" cy="724237"/>
          </a:xfrm>
          <a:prstGeom prst="rect">
            <a:avLst/>
          </a:prstGeom>
          <a:noFill/>
        </p:spPr>
        <p:txBody>
          <a:bodyPr wrap="square" rtlCol="0">
            <a:spAutoFit/>
          </a:bodyPr>
          <a:lstStyle/>
          <a:p>
            <a:pPr lvl="0" defTabSz="914377">
              <a:lnSpc>
                <a:spcPct val="110000"/>
              </a:lnSpc>
              <a:defRPr/>
            </a:pPr>
            <a:r>
              <a:rPr lang="en-US" sz="3733" kern="0" dirty="0">
                <a:solidFill>
                  <a:srgbClr val="FFFFFF"/>
                </a:solidFill>
                <a:latin typeface="Segoe UI Light"/>
                <a:cs typeface="Segoe UI Light"/>
              </a:rPr>
              <a:t>Case 1 - Clearing an obstacle without assistance</a:t>
            </a:r>
          </a:p>
        </p:txBody>
      </p:sp>
      <p:cxnSp>
        <p:nvCxnSpPr>
          <p:cNvPr id="54" name="Straight Connector 53"/>
          <p:cNvCxnSpPr/>
          <p:nvPr/>
        </p:nvCxnSpPr>
        <p:spPr>
          <a:xfrm>
            <a:off x="430314" y="93831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71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6.25E-7 -1.11022E-16 L 0.26537 -1.11022E-16 " pathEditMode="relative" rAng="0" ptsTypes="AA">
                                      <p:cBhvr>
                                        <p:cTn id="6" dur="2000" fill="hold"/>
                                        <p:tgtEl>
                                          <p:spTgt spid="35"/>
                                        </p:tgtEl>
                                        <p:attrNameLst>
                                          <p:attrName>ppt_x</p:attrName>
                                          <p:attrName>ppt_y</p:attrName>
                                        </p:attrNameLst>
                                      </p:cBhvr>
                                      <p:rCtr x="13268" y="0"/>
                                    </p:animMotion>
                                  </p:childTnLst>
                                </p:cTn>
                              </p:par>
                              <p:par>
                                <p:cTn id="7" presetID="22" presetClass="entr" presetSubtype="4" fill="hold" nodeType="withEffect">
                                  <p:stCondLst>
                                    <p:cond delay="500"/>
                                  </p:stCondLst>
                                  <p:childTnLst>
                                    <p:set>
                                      <p:cBhvr>
                                        <p:cTn id="8" dur="1" fill="hold">
                                          <p:stCondLst>
                                            <p:cond delay="0"/>
                                          </p:stCondLst>
                                        </p:cTn>
                                        <p:tgtEl>
                                          <p:spTgt spid="39"/>
                                        </p:tgtEl>
                                        <p:attrNameLst>
                                          <p:attrName>style.visibility</p:attrName>
                                        </p:attrNameLst>
                                      </p:cBhvr>
                                      <p:to>
                                        <p:strVal val="visible"/>
                                      </p:to>
                                    </p:set>
                                    <p:animEffect transition="in" filter="wipe(down)">
                                      <p:cBhvr>
                                        <p:cTn id="9" dur="500"/>
                                        <p:tgtEl>
                                          <p:spTgt spid="39"/>
                                        </p:tgtEl>
                                      </p:cBhvr>
                                    </p:animEffect>
                                  </p:childTnLst>
                                </p:cTn>
                              </p:par>
                            </p:childTnLst>
                          </p:cTn>
                        </p:par>
                        <p:par>
                          <p:cTn id="10" fill="hold">
                            <p:stCondLst>
                              <p:cond delay="2000"/>
                            </p:stCondLst>
                            <p:childTnLst>
                              <p:par>
                                <p:cTn id="11" presetID="26" presetClass="emph" presetSubtype="0" fill="hold" nodeType="afterEffect">
                                  <p:stCondLst>
                                    <p:cond delay="0"/>
                                  </p:stCondLst>
                                  <p:childTnLst>
                                    <p:animEffect transition="out" filter="fade">
                                      <p:cBhvr>
                                        <p:cTn id="12" dur="500" tmFilter="0, 0; .2, .5; .8, .5; 1, 0"/>
                                        <p:tgtEl>
                                          <p:spTgt spid="39"/>
                                        </p:tgtEl>
                                      </p:cBhvr>
                                    </p:animEffect>
                                    <p:animScale>
                                      <p:cBhvr>
                                        <p:cTn id="13" dur="250" autoRev="1" fill="hold"/>
                                        <p:tgtEl>
                                          <p:spTgt spid="39"/>
                                        </p:tgtEl>
                                      </p:cBhvr>
                                      <p:by x="105000" y="105000"/>
                                    </p:animScale>
                                  </p:childTnLst>
                                </p:cTn>
                              </p:par>
                            </p:childTnLst>
                          </p:cTn>
                        </p:par>
                        <p:par>
                          <p:cTn id="14" fill="hold">
                            <p:stCondLst>
                              <p:cond delay="2500"/>
                            </p:stCondLst>
                            <p:childTnLst>
                              <p:par>
                                <p:cTn id="15" presetID="22" presetClass="entr" presetSubtype="4"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par>
                          <p:cTn id="18" fill="hold">
                            <p:stCondLst>
                              <p:cond delay="3000"/>
                            </p:stCondLst>
                            <p:childTnLst>
                              <p:par>
                                <p:cTn id="19" presetID="0" presetClass="path" presetSubtype="0" fill="hold" nodeType="afterEffect">
                                  <p:stCondLst>
                                    <p:cond delay="0"/>
                                  </p:stCondLst>
                                  <p:childTnLst>
                                    <p:animMotion origin="layout" path="M 0.26458 0.00093 L 0.26823 -0.29051 L 0.48333 -0.29259 L 0.48073 -0.0037 L 1.08828 -0.0037 L 1.08464 -0.00579 " pathEditMode="relative" ptsTypes="AAAAAA">
                                      <p:cBhvr>
                                        <p:cTn id="20" dur="5000" fill="hold"/>
                                        <p:tgtEl>
                                          <p:spTgt spid="35"/>
                                        </p:tgtEl>
                                        <p:attrNameLst>
                                          <p:attrName>ppt_x</p:attrName>
                                          <p:attrName>ppt_y</p:attrName>
                                        </p:attrNameLst>
                                      </p:cBhvr>
                                    </p:animMotion>
                                  </p:childTnLst>
                                </p:cTn>
                              </p:par>
                              <p:par>
                                <p:cTn id="21" presetID="22" presetClass="entr" presetSubtype="4" fill="hold" grpId="0" nodeType="withEffect">
                                  <p:stCondLst>
                                    <p:cond delay="3500"/>
                                  </p:stCondLst>
                                  <p:childTnLst>
                                    <p:set>
                                      <p:cBhvr>
                                        <p:cTn id="22" dur="1" fill="hold">
                                          <p:stCondLst>
                                            <p:cond delay="0"/>
                                          </p:stCondLst>
                                        </p:cTn>
                                        <p:tgtEl>
                                          <p:spTgt spid="52"/>
                                        </p:tgtEl>
                                        <p:attrNameLst>
                                          <p:attrName>style.visibility</p:attrName>
                                        </p:attrNameLst>
                                      </p:cBhvr>
                                      <p:to>
                                        <p:strVal val="visible"/>
                                      </p:to>
                                    </p:set>
                                    <p:animEffect transition="in" filter="wipe(down)">
                                      <p:cBhvr>
                                        <p:cTn id="2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grayscl/>
            <a:extLst>
              <a:ext uri="{28A0092B-C50C-407E-A947-70E740481C1C}">
                <a14:useLocalDpi xmlns:a14="http://schemas.microsoft.com/office/drawing/2010/main" val="0"/>
              </a:ext>
            </a:extLst>
          </a:blip>
          <a:srcRect t="11628" b="3834"/>
          <a:stretch/>
        </p:blipFill>
        <p:spPr>
          <a:xfrm>
            <a:off x="0" y="0"/>
            <a:ext cx="12214129" cy="6858000"/>
          </a:xfrm>
          <a:prstGeom prst="rect">
            <a:avLst/>
          </a:prstGeom>
        </p:spPr>
      </p:pic>
      <p:sp>
        <p:nvSpPr>
          <p:cNvPr id="70" name="Rectangle 69"/>
          <p:cNvSpPr/>
          <p:nvPr/>
        </p:nvSpPr>
        <p:spPr bwMode="auto">
          <a:xfrm>
            <a:off x="0" y="0"/>
            <a:ext cx="12192000" cy="6858000"/>
          </a:xfrm>
          <a:prstGeom prst="rect">
            <a:avLst/>
          </a:prstGeom>
          <a:solidFill>
            <a:schemeClr val="bg1">
              <a:lumMod val="85000"/>
              <a:lumOff val="1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a:xfrm>
            <a:off x="0" y="5974080"/>
            <a:ext cx="12192000" cy="88392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19" name="Rectangle 18"/>
          <p:cNvSpPr/>
          <p:nvPr/>
        </p:nvSpPr>
        <p:spPr>
          <a:xfrm>
            <a:off x="0" y="5974080"/>
            <a:ext cx="258064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22" name="TextBox 21"/>
          <p:cNvSpPr txBox="1"/>
          <p:nvPr/>
        </p:nvSpPr>
        <p:spPr>
          <a:xfrm>
            <a:off x="921909" y="6169243"/>
            <a:ext cx="1343772" cy="584775"/>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aucovei</a:t>
            </a:r>
          </a:p>
          <a:p>
            <a:endParaRPr lang="en-US" sz="800" b="1" dirty="0">
              <a:solidFill>
                <a:prstClr val="white"/>
              </a:solidFill>
              <a:cs typeface="Segoe UI" panose="020B0502040204020203" pitchFamily="34" charset="0"/>
            </a:endParaRPr>
          </a:p>
        </p:txBody>
      </p:sp>
      <p:sp>
        <p:nvSpPr>
          <p:cNvPr id="23" name="TextBox 22"/>
          <p:cNvSpPr txBox="1"/>
          <p:nvPr/>
        </p:nvSpPr>
        <p:spPr>
          <a:xfrm>
            <a:off x="2854960" y="6129503"/>
            <a:ext cx="9062206" cy="523220"/>
          </a:xfrm>
          <a:prstGeom prst="rect">
            <a:avLst/>
          </a:prstGeom>
          <a:noFill/>
        </p:spPr>
        <p:txBody>
          <a:bodyPr wrap="square" rtlCol="0">
            <a:spAutoFit/>
          </a:bodyPr>
          <a:lstStyle/>
          <a:p>
            <a:pPr lvl="0"/>
            <a:r>
              <a:rPr lang="en-US" sz="1400" kern="0" dirty="0">
                <a:solidFill>
                  <a:srgbClr val="FFFFFF"/>
                </a:solidFill>
              </a:rPr>
              <a:t>aucovei vehicle gets another obstacle on the available alternate route. Vehicle is stuck now and sends a signal to the Control Room.</a:t>
            </a:r>
          </a:p>
        </p:txBody>
      </p:sp>
      <p:sp>
        <p:nvSpPr>
          <p:cNvPr id="25" name="Oval 24"/>
          <p:cNvSpPr/>
          <p:nvPr/>
        </p:nvSpPr>
        <p:spPr>
          <a:xfrm>
            <a:off x="187241" y="6045114"/>
            <a:ext cx="660485" cy="660485"/>
          </a:xfrm>
          <a:prstGeom prst="ellipse">
            <a:avLst/>
          </a:prstGeom>
          <a:solidFill>
            <a:schemeClr val="tx1">
              <a:lumMod val="6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03" y="6109064"/>
            <a:ext cx="645158" cy="552992"/>
          </a:xfrm>
          <a:prstGeom prst="rect">
            <a:avLst/>
          </a:prstGeom>
        </p:spPr>
      </p:pic>
      <p:cxnSp>
        <p:nvCxnSpPr>
          <p:cNvPr id="32" name="Straight Connector 31"/>
          <p:cNvCxnSpPr/>
          <p:nvPr/>
        </p:nvCxnSpPr>
        <p:spPr>
          <a:xfrm>
            <a:off x="0" y="3759329"/>
            <a:ext cx="12192000"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183038"/>
            <a:ext cx="12214860" cy="613459"/>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6" name="Rectangle 35"/>
          <p:cNvSpPr/>
          <p:nvPr/>
        </p:nvSpPr>
        <p:spPr>
          <a:xfrm>
            <a:off x="2615878" y="1180618"/>
            <a:ext cx="3206188" cy="613459"/>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7" name="Rectangle 36"/>
          <p:cNvSpPr/>
          <p:nvPr/>
        </p:nvSpPr>
        <p:spPr>
          <a:xfrm>
            <a:off x="2615878" y="1736203"/>
            <a:ext cx="578735" cy="156258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8" name="Rectangle 37"/>
          <p:cNvSpPr/>
          <p:nvPr/>
        </p:nvSpPr>
        <p:spPr>
          <a:xfrm>
            <a:off x="5231757" y="1724628"/>
            <a:ext cx="578735" cy="156258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grpSp>
        <p:nvGrpSpPr>
          <p:cNvPr id="39" name="Group 38"/>
          <p:cNvGrpSpPr/>
          <p:nvPr/>
        </p:nvGrpSpPr>
        <p:grpSpPr>
          <a:xfrm>
            <a:off x="2956560" y="2873416"/>
            <a:ext cx="2890029" cy="1360383"/>
            <a:chOff x="2956560" y="2873416"/>
            <a:chExt cx="2890029" cy="1360383"/>
          </a:xfrm>
        </p:grpSpPr>
        <p:sp>
          <p:nvSpPr>
            <p:cNvPr id="14" name="TextBox 13"/>
            <p:cNvSpPr txBox="1"/>
            <p:nvPr/>
          </p:nvSpPr>
          <p:spPr>
            <a:xfrm>
              <a:off x="2956560" y="3657551"/>
              <a:ext cx="2890029" cy="576248"/>
            </a:xfrm>
            <a:prstGeom prst="rect">
              <a:avLst/>
            </a:prstGeom>
            <a:noFill/>
          </p:spPr>
          <p:txBody>
            <a:bodyPr wrap="square" lIns="182880" tIns="146304" rIns="182880" bIns="146304" rtlCol="0">
              <a:spAutoFit/>
            </a:bodyPr>
            <a:lstStyle/>
            <a:p>
              <a:pPr lvl="0" algn="ctr">
                <a:lnSpc>
                  <a:spcPct val="110000"/>
                </a:lnSpc>
                <a:defRPr/>
              </a:pPr>
              <a:r>
                <a:rPr lang="en-US" dirty="0">
                  <a:solidFill>
                    <a:srgbClr val="FFFFFF"/>
                  </a:solidFill>
                  <a:latin typeface="Segoe UI Light"/>
                </a:rPr>
                <a:t>Obstacle on the route</a:t>
              </a:r>
            </a:p>
          </p:txBody>
        </p:sp>
        <p:cxnSp>
          <p:nvCxnSpPr>
            <p:cNvPr id="8" name="Straight Connector 7"/>
            <p:cNvCxnSpPr/>
            <p:nvPr/>
          </p:nvCxnSpPr>
          <p:spPr>
            <a:xfrm>
              <a:off x="3248628" y="2873416"/>
              <a:ext cx="3858" cy="1166149"/>
            </a:xfrm>
            <a:prstGeom prst="line">
              <a:avLst/>
            </a:prstGeom>
            <a:ln w="38100">
              <a:solidFill>
                <a:srgbClr val="FFC000"/>
              </a:solidFill>
              <a:prstDash val="sysDash"/>
            </a:ln>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8213" y="3129694"/>
              <a:ext cx="680857" cy="378495"/>
            </a:xfrm>
            <a:prstGeom prst="rect">
              <a:avLst/>
            </a:prstGeom>
          </p:spPr>
        </p:pic>
      </p:grpSp>
      <p:grpSp>
        <p:nvGrpSpPr>
          <p:cNvPr id="35" name="Group 34"/>
          <p:cNvGrpSpPr/>
          <p:nvPr/>
        </p:nvGrpSpPr>
        <p:grpSpPr>
          <a:xfrm>
            <a:off x="-641624" y="3251072"/>
            <a:ext cx="528320" cy="528320"/>
            <a:chOff x="701040" y="2753360"/>
            <a:chExt cx="528320" cy="528320"/>
          </a:xfrm>
        </p:grpSpPr>
        <p:sp>
          <p:nvSpPr>
            <p:cNvPr id="34" name="Oval 33"/>
            <p:cNvSpPr/>
            <p:nvPr/>
          </p:nvSpPr>
          <p:spPr>
            <a:xfrm>
              <a:off x="701040" y="2753360"/>
              <a:ext cx="528320" cy="528320"/>
            </a:xfrm>
            <a:prstGeom prst="ellipse">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60" y="2870199"/>
              <a:ext cx="318875" cy="273321"/>
            </a:xfrm>
            <a:prstGeom prst="rect">
              <a:avLst/>
            </a:prstGeom>
          </p:spPr>
        </p:pic>
      </p:grpSp>
      <p:sp>
        <p:nvSpPr>
          <p:cNvPr id="40" name="Arrow: Right 39"/>
          <p:cNvSpPr/>
          <p:nvPr/>
        </p:nvSpPr>
        <p:spPr>
          <a:xfrm>
            <a:off x="0" y="3337560"/>
            <a:ext cx="251460" cy="320040"/>
          </a:xfrm>
          <a:prstGeom prst="rightArrow">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48" name="TextBox 47"/>
          <p:cNvSpPr txBox="1"/>
          <p:nvPr/>
        </p:nvSpPr>
        <p:spPr>
          <a:xfrm>
            <a:off x="-144780" y="3665171"/>
            <a:ext cx="2890029" cy="576248"/>
          </a:xfrm>
          <a:prstGeom prst="rect">
            <a:avLst/>
          </a:prstGeom>
          <a:noFill/>
        </p:spPr>
        <p:txBody>
          <a:bodyPr wrap="square" lIns="182880" tIns="146304" rIns="182880" bIns="146304" rtlCol="0">
            <a:spAutoFit/>
          </a:bodyPr>
          <a:lstStyle/>
          <a:p>
            <a:pPr lvl="0">
              <a:lnSpc>
                <a:spcPct val="110000"/>
              </a:lnSpc>
              <a:defRPr/>
            </a:pPr>
            <a:r>
              <a:rPr lang="en-US" dirty="0">
                <a:solidFill>
                  <a:srgbClr val="FFFFFF"/>
                </a:solidFill>
                <a:latin typeface="Segoe UI Light"/>
              </a:rPr>
              <a:t>From Point A</a:t>
            </a:r>
          </a:p>
        </p:txBody>
      </p:sp>
      <p:sp>
        <p:nvSpPr>
          <p:cNvPr id="49" name="Arrow: Right 48"/>
          <p:cNvSpPr/>
          <p:nvPr/>
        </p:nvSpPr>
        <p:spPr>
          <a:xfrm>
            <a:off x="11856720" y="3329940"/>
            <a:ext cx="251460" cy="320040"/>
          </a:xfrm>
          <a:prstGeom prst="rightArrow">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0" name="TextBox 49"/>
          <p:cNvSpPr txBox="1"/>
          <p:nvPr/>
        </p:nvSpPr>
        <p:spPr>
          <a:xfrm>
            <a:off x="10984992" y="3657551"/>
            <a:ext cx="1333517" cy="600164"/>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To Point B</a:t>
            </a:r>
          </a:p>
        </p:txBody>
      </p:sp>
      <p:sp>
        <p:nvSpPr>
          <p:cNvPr id="51" name="TextBox 50"/>
          <p:cNvSpPr txBox="1"/>
          <p:nvPr/>
        </p:nvSpPr>
        <p:spPr>
          <a:xfrm>
            <a:off x="-385163" y="2205506"/>
            <a:ext cx="3003550" cy="904863"/>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Difficulty in finding</a:t>
            </a:r>
          </a:p>
          <a:p>
            <a:pPr lvl="0" algn="r">
              <a:lnSpc>
                <a:spcPct val="110000"/>
              </a:lnSpc>
              <a:defRPr/>
            </a:pPr>
            <a:r>
              <a:rPr lang="en-US" dirty="0">
                <a:solidFill>
                  <a:srgbClr val="FFFFFF"/>
                </a:solidFill>
                <a:latin typeface="Segoe UI Light"/>
              </a:rPr>
              <a:t> an alternate route </a:t>
            </a:r>
          </a:p>
        </p:txBody>
      </p:sp>
      <p:sp>
        <p:nvSpPr>
          <p:cNvPr id="53" name="TextBox 52"/>
          <p:cNvSpPr txBox="1"/>
          <p:nvPr/>
        </p:nvSpPr>
        <p:spPr>
          <a:xfrm>
            <a:off x="259757" y="120742"/>
            <a:ext cx="9417643" cy="674736"/>
          </a:xfrm>
          <a:prstGeom prst="rect">
            <a:avLst/>
          </a:prstGeom>
          <a:noFill/>
        </p:spPr>
        <p:txBody>
          <a:bodyPr wrap="square" rtlCol="0">
            <a:spAutoFit/>
          </a:bodyPr>
          <a:lstStyle/>
          <a:p>
            <a:pPr lvl="0" defTabSz="914377">
              <a:lnSpc>
                <a:spcPct val="110000"/>
              </a:lnSpc>
              <a:defRPr/>
            </a:pPr>
            <a:r>
              <a:rPr lang="en-US" sz="3733" kern="0" dirty="0">
                <a:solidFill>
                  <a:srgbClr val="FFFFFF"/>
                </a:solidFill>
                <a:latin typeface="Segoe UI Light"/>
                <a:cs typeface="Segoe UI Light"/>
              </a:rPr>
              <a:t>Case 2 - Assistance from the Control Room</a:t>
            </a:r>
          </a:p>
        </p:txBody>
      </p:sp>
      <p:cxnSp>
        <p:nvCxnSpPr>
          <p:cNvPr id="54" name="Straight Connector 53"/>
          <p:cNvCxnSpPr/>
          <p:nvPr/>
        </p:nvCxnSpPr>
        <p:spPr>
          <a:xfrm>
            <a:off x="430314" y="93831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201767" y="956693"/>
            <a:ext cx="2890029" cy="1688998"/>
            <a:chOff x="3210560" y="2873416"/>
            <a:chExt cx="2890029" cy="1688998"/>
          </a:xfrm>
        </p:grpSpPr>
        <p:sp>
          <p:nvSpPr>
            <p:cNvPr id="33" name="TextBox 32"/>
            <p:cNvSpPr txBox="1"/>
            <p:nvPr/>
          </p:nvSpPr>
          <p:spPr>
            <a:xfrm>
              <a:off x="3210560" y="3657551"/>
              <a:ext cx="2890029" cy="904863"/>
            </a:xfrm>
            <a:prstGeom prst="rect">
              <a:avLst/>
            </a:prstGeom>
            <a:noFill/>
          </p:spPr>
          <p:txBody>
            <a:bodyPr wrap="square" lIns="182880" tIns="146304" rIns="182880" bIns="146304" rtlCol="0">
              <a:spAutoFit/>
            </a:bodyPr>
            <a:lstStyle/>
            <a:p>
              <a:pPr lvl="0">
                <a:lnSpc>
                  <a:spcPct val="110000"/>
                </a:lnSpc>
                <a:defRPr/>
              </a:pPr>
              <a:r>
                <a:rPr lang="en-US" dirty="0">
                  <a:solidFill>
                    <a:srgbClr val="FFFFFF"/>
                  </a:solidFill>
                  <a:latin typeface="Segoe UI Light"/>
                </a:rPr>
                <a:t>Obstacle on the </a:t>
              </a:r>
            </a:p>
            <a:p>
              <a:pPr lvl="0">
                <a:lnSpc>
                  <a:spcPct val="110000"/>
                </a:lnSpc>
                <a:defRPr/>
              </a:pPr>
              <a:r>
                <a:rPr lang="en-US" dirty="0">
                  <a:solidFill>
                    <a:srgbClr val="FFFFFF"/>
                  </a:solidFill>
                  <a:latin typeface="Segoe UI Light"/>
                </a:rPr>
                <a:t>alternate route</a:t>
              </a:r>
            </a:p>
          </p:txBody>
        </p:sp>
        <p:cxnSp>
          <p:nvCxnSpPr>
            <p:cNvPr id="41" name="Straight Connector 40"/>
            <p:cNvCxnSpPr/>
            <p:nvPr/>
          </p:nvCxnSpPr>
          <p:spPr>
            <a:xfrm>
              <a:off x="3248628" y="2873416"/>
              <a:ext cx="3858" cy="1166149"/>
            </a:xfrm>
            <a:prstGeom prst="line">
              <a:avLst/>
            </a:prstGeom>
            <a:ln w="38100">
              <a:solidFill>
                <a:srgbClr val="FFC000"/>
              </a:solidFill>
              <a:prstDash val="sysDash"/>
            </a:ln>
          </p:spPr>
          <p:style>
            <a:lnRef idx="2">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8213" y="3129694"/>
              <a:ext cx="680857" cy="378495"/>
            </a:xfrm>
            <a:prstGeom prst="rect">
              <a:avLst/>
            </a:prstGeom>
          </p:spPr>
        </p:pic>
      </p:grpSp>
      <p:sp>
        <p:nvSpPr>
          <p:cNvPr id="47" name="Freeform: Shape 46"/>
          <p:cNvSpPr/>
          <p:nvPr/>
        </p:nvSpPr>
        <p:spPr>
          <a:xfrm>
            <a:off x="1349786" y="3789484"/>
            <a:ext cx="8937213" cy="1987508"/>
          </a:xfrm>
          <a:custGeom>
            <a:avLst/>
            <a:gdLst>
              <a:gd name="connsiteX0" fmla="*/ 0 w 8937213"/>
              <a:gd name="connsiteY0" fmla="*/ 0 h 1987508"/>
              <a:gd name="connsiteX1" fmla="*/ 578735 w 8937213"/>
              <a:gd name="connsiteY1" fmla="*/ 0 h 1987508"/>
              <a:gd name="connsiteX2" fmla="*/ 578735 w 8937213"/>
              <a:gd name="connsiteY2" fmla="*/ 1374049 h 1987508"/>
              <a:gd name="connsiteX3" fmla="*/ 8357255 w 8937213"/>
              <a:gd name="connsiteY3" fmla="*/ 1374049 h 1987508"/>
              <a:gd name="connsiteX4" fmla="*/ 8357255 w 8937213"/>
              <a:gd name="connsiteY4" fmla="*/ 8792 h 1987508"/>
              <a:gd name="connsiteX5" fmla="*/ 8935990 w 8937213"/>
              <a:gd name="connsiteY5" fmla="*/ 8792 h 1987508"/>
              <a:gd name="connsiteX6" fmla="*/ 8935990 w 8937213"/>
              <a:gd name="connsiteY6" fmla="*/ 1374049 h 1987508"/>
              <a:gd name="connsiteX7" fmla="*/ 8937213 w 8937213"/>
              <a:gd name="connsiteY7" fmla="*/ 1374049 h 1987508"/>
              <a:gd name="connsiteX8" fmla="*/ 8937213 w 8937213"/>
              <a:gd name="connsiteY8" fmla="*/ 1987508 h 1987508"/>
              <a:gd name="connsiteX9" fmla="*/ 149468 w 8937213"/>
              <a:gd name="connsiteY9" fmla="*/ 1987508 h 1987508"/>
              <a:gd name="connsiteX10" fmla="*/ 149468 w 8937213"/>
              <a:gd name="connsiteY10" fmla="*/ 1978268 h 1987508"/>
              <a:gd name="connsiteX11" fmla="*/ 0 w 8937213"/>
              <a:gd name="connsiteY11" fmla="*/ 1978268 h 19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37213" h="1987508">
                <a:moveTo>
                  <a:pt x="0" y="0"/>
                </a:moveTo>
                <a:lnTo>
                  <a:pt x="578735" y="0"/>
                </a:lnTo>
                <a:lnTo>
                  <a:pt x="578735" y="1374049"/>
                </a:lnTo>
                <a:lnTo>
                  <a:pt x="8357255" y="1374049"/>
                </a:lnTo>
                <a:lnTo>
                  <a:pt x="8357255" y="8792"/>
                </a:lnTo>
                <a:lnTo>
                  <a:pt x="8935990" y="8792"/>
                </a:lnTo>
                <a:lnTo>
                  <a:pt x="8935990" y="1374049"/>
                </a:lnTo>
                <a:lnTo>
                  <a:pt x="8937213" y="1374049"/>
                </a:lnTo>
                <a:lnTo>
                  <a:pt x="8937213" y="1987508"/>
                </a:lnTo>
                <a:lnTo>
                  <a:pt x="149468" y="1987508"/>
                </a:lnTo>
                <a:lnTo>
                  <a:pt x="149468" y="1978268"/>
                </a:lnTo>
                <a:lnTo>
                  <a:pt x="0" y="1978268"/>
                </a:lnTo>
                <a:close/>
              </a:path>
            </a:pathLst>
          </a:custGeom>
          <a:solidFill>
            <a:schemeClr val="bg1">
              <a:alpha val="6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5" name="Oval 54"/>
          <p:cNvSpPr/>
          <p:nvPr/>
        </p:nvSpPr>
        <p:spPr>
          <a:xfrm>
            <a:off x="2576923" y="1215766"/>
            <a:ext cx="576870" cy="57687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6" name="TextBox 55"/>
          <p:cNvSpPr txBox="1"/>
          <p:nvPr/>
        </p:nvSpPr>
        <p:spPr>
          <a:xfrm>
            <a:off x="-419887" y="1140635"/>
            <a:ext cx="3003550" cy="880947"/>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Send signal to </a:t>
            </a:r>
          </a:p>
          <a:p>
            <a:pPr lvl="0" algn="r">
              <a:lnSpc>
                <a:spcPct val="110000"/>
              </a:lnSpc>
              <a:defRPr/>
            </a:pPr>
            <a:r>
              <a:rPr lang="en-US" dirty="0">
                <a:solidFill>
                  <a:srgbClr val="FFFFFF"/>
                </a:solidFill>
                <a:latin typeface="Segoe UI Light"/>
              </a:rPr>
              <a:t>Control Room</a:t>
            </a:r>
          </a:p>
        </p:txBody>
      </p:sp>
    </p:spTree>
    <p:extLst>
      <p:ext uri="{BB962C8B-B14F-4D97-AF65-F5344CB8AC3E}">
        <p14:creationId xmlns:p14="http://schemas.microsoft.com/office/powerpoint/2010/main" val="3354070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6.25E-7 -1.11022E-16 L 0.26537 -1.11022E-16 " pathEditMode="relative" rAng="0" ptsTypes="AA">
                                      <p:cBhvr>
                                        <p:cTn id="6" dur="2000" fill="hold"/>
                                        <p:tgtEl>
                                          <p:spTgt spid="35"/>
                                        </p:tgtEl>
                                        <p:attrNameLst>
                                          <p:attrName>ppt_x</p:attrName>
                                          <p:attrName>ppt_y</p:attrName>
                                        </p:attrNameLst>
                                      </p:cBhvr>
                                      <p:rCtr x="13268" y="0"/>
                                    </p:animMotion>
                                  </p:childTnLst>
                                </p:cTn>
                              </p:par>
                              <p:par>
                                <p:cTn id="7" presetID="22" presetClass="entr" presetSubtype="4" fill="hold" nodeType="withEffect">
                                  <p:stCondLst>
                                    <p:cond delay="500"/>
                                  </p:stCondLst>
                                  <p:childTnLst>
                                    <p:set>
                                      <p:cBhvr>
                                        <p:cTn id="8" dur="1" fill="hold">
                                          <p:stCondLst>
                                            <p:cond delay="0"/>
                                          </p:stCondLst>
                                        </p:cTn>
                                        <p:tgtEl>
                                          <p:spTgt spid="39"/>
                                        </p:tgtEl>
                                        <p:attrNameLst>
                                          <p:attrName>style.visibility</p:attrName>
                                        </p:attrNameLst>
                                      </p:cBhvr>
                                      <p:to>
                                        <p:strVal val="visible"/>
                                      </p:to>
                                    </p:set>
                                    <p:animEffect transition="in" filter="wipe(down)">
                                      <p:cBhvr>
                                        <p:cTn id="9" dur="500"/>
                                        <p:tgtEl>
                                          <p:spTgt spid="39"/>
                                        </p:tgtEl>
                                      </p:cBhvr>
                                    </p:animEffect>
                                  </p:childTnLst>
                                </p:cTn>
                              </p:par>
                            </p:childTnLst>
                          </p:cTn>
                        </p:par>
                        <p:par>
                          <p:cTn id="10" fill="hold">
                            <p:stCondLst>
                              <p:cond delay="2000"/>
                            </p:stCondLst>
                            <p:childTnLst>
                              <p:par>
                                <p:cTn id="11" presetID="26" presetClass="emph" presetSubtype="0" fill="hold" nodeType="afterEffect">
                                  <p:stCondLst>
                                    <p:cond delay="0"/>
                                  </p:stCondLst>
                                  <p:childTnLst>
                                    <p:animEffect transition="out" filter="fade">
                                      <p:cBhvr>
                                        <p:cTn id="12" dur="500" tmFilter="0, 0; .2, .5; .8, .5; 1, 0"/>
                                        <p:tgtEl>
                                          <p:spTgt spid="39"/>
                                        </p:tgtEl>
                                      </p:cBhvr>
                                    </p:animEffect>
                                    <p:animScale>
                                      <p:cBhvr>
                                        <p:cTn id="13" dur="250" autoRev="1" fill="hold"/>
                                        <p:tgtEl>
                                          <p:spTgt spid="39"/>
                                        </p:tgtEl>
                                      </p:cBhvr>
                                      <p:by x="105000" y="105000"/>
                                    </p:animScale>
                                  </p:childTnLst>
                                </p:cTn>
                              </p:par>
                            </p:childTnLst>
                          </p:cTn>
                        </p:par>
                        <p:par>
                          <p:cTn id="14" fill="hold">
                            <p:stCondLst>
                              <p:cond delay="3000"/>
                            </p:stCondLst>
                            <p:childTnLst>
                              <p:par>
                                <p:cTn id="15" presetID="42" presetClass="path" presetSubtype="0" accel="50000" decel="50000" fill="hold" nodeType="afterEffect">
                                  <p:stCondLst>
                                    <p:cond delay="0"/>
                                  </p:stCondLst>
                                  <p:childTnLst>
                                    <p:animMotion origin="layout" path="M 0.26537 -1.11022E-16 L 0.26667 -0.29329 " pathEditMode="relative" rAng="0" ptsTypes="AA">
                                      <p:cBhvr>
                                        <p:cTn id="16" dur="2000" fill="hold"/>
                                        <p:tgtEl>
                                          <p:spTgt spid="35"/>
                                        </p:tgtEl>
                                        <p:attrNameLst>
                                          <p:attrName>ppt_x</p:attrName>
                                          <p:attrName>ppt_y</p:attrName>
                                        </p:attrNameLst>
                                      </p:cBhvr>
                                      <p:rCtr x="65" y="-14676"/>
                                    </p:animMotion>
                                  </p:childTnLst>
                                </p:cTn>
                              </p:par>
                              <p:par>
                                <p:cTn id="17" presetID="22" presetClass="entr" presetSubtype="4" fill="hold" nodeType="with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par>
                          <p:cTn id="20" fill="hold">
                            <p:stCondLst>
                              <p:cond delay="5000"/>
                            </p:stCondLst>
                            <p:childTnLst>
                              <p:par>
                                <p:cTn id="21" presetID="26" presetClass="emph" presetSubtype="0" fill="hold" nodeType="afterEffect">
                                  <p:stCondLst>
                                    <p:cond delay="0"/>
                                  </p:stCondLst>
                                  <p:childTnLst>
                                    <p:animEffect transition="out" filter="fade">
                                      <p:cBhvr>
                                        <p:cTn id="22" dur="500" tmFilter="0, 0; .2, .5; .8, .5; 1, 0"/>
                                        <p:tgtEl>
                                          <p:spTgt spid="31"/>
                                        </p:tgtEl>
                                      </p:cBhvr>
                                    </p:animEffect>
                                    <p:animScale>
                                      <p:cBhvr>
                                        <p:cTn id="23" dur="250" autoRev="1" fill="hold"/>
                                        <p:tgtEl>
                                          <p:spTgt spid="31"/>
                                        </p:tgtEl>
                                      </p:cBhvr>
                                      <p:by x="105000" y="105000"/>
                                    </p:animScale>
                                  </p:childTnLst>
                                </p:cTn>
                              </p:par>
                            </p:childTnLst>
                          </p:cTn>
                        </p:par>
                        <p:par>
                          <p:cTn id="24" fill="hold">
                            <p:stCondLst>
                              <p:cond delay="5500"/>
                            </p:stCondLst>
                            <p:childTnLst>
                              <p:par>
                                <p:cTn id="25" presetID="22" presetClass="entr" presetSubtype="4"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childTnLst>
                          </p:cTn>
                        </p:par>
                        <p:par>
                          <p:cTn id="28" fill="hold">
                            <p:stCondLst>
                              <p:cond delay="6000"/>
                            </p:stCondLst>
                            <p:childTnLst>
                              <p:par>
                                <p:cTn id="29" presetID="10" presetClass="entr" presetSubtype="0" fill="hold" grpId="1"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35" presetClass="emph" presetSubtype="0" repeatCount="indefinite" fill="hold" grpId="0" nodeType="withEffect">
                                  <p:stCondLst>
                                    <p:cond delay="0"/>
                                  </p:stCondLst>
                                  <p:childTnLst>
                                    <p:anim calcmode="discrete" valueType="str">
                                      <p:cBhvr>
                                        <p:cTn id="33" dur="500" fill="hold"/>
                                        <p:tgtEl>
                                          <p:spTgt spid="55"/>
                                        </p:tgtEl>
                                        <p:attrNameLst>
                                          <p:attrName>style.visibility</p:attrName>
                                        </p:attrNameLst>
                                      </p:cBhvr>
                                      <p:tavLst>
                                        <p:tav tm="0">
                                          <p:val>
                                            <p:strVal val="hidden"/>
                                          </p:val>
                                        </p:tav>
                                        <p:tav tm="50000">
                                          <p:val>
                                            <p:strVal val="visible"/>
                                          </p:val>
                                        </p:tav>
                                      </p:tavLst>
                                    </p:anim>
                                  </p:childTnLst>
                                </p:cTn>
                              </p:par>
                            </p:childTnLst>
                          </p:cTn>
                        </p:par>
                        <p:par>
                          <p:cTn id="34" fill="hold">
                            <p:stCondLst>
                              <p:cond delay="6500"/>
                            </p:stCondLst>
                            <p:childTnLst>
                              <p:par>
                                <p:cTn id="35" presetID="22" presetClass="entr" presetSubtype="4"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down)">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animBg="1"/>
      <p:bldP spid="55" grpId="1" animBg="1"/>
      <p:bldP spid="5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grayscl/>
            <a:extLst>
              <a:ext uri="{28A0092B-C50C-407E-A947-70E740481C1C}">
                <a14:useLocalDpi xmlns:a14="http://schemas.microsoft.com/office/drawing/2010/main" val="0"/>
              </a:ext>
            </a:extLst>
          </a:blip>
          <a:srcRect t="11628" b="3834"/>
          <a:stretch/>
        </p:blipFill>
        <p:spPr>
          <a:xfrm>
            <a:off x="0" y="0"/>
            <a:ext cx="12214129" cy="6858000"/>
          </a:xfrm>
          <a:prstGeom prst="rect">
            <a:avLst/>
          </a:prstGeom>
        </p:spPr>
      </p:pic>
      <p:sp>
        <p:nvSpPr>
          <p:cNvPr id="70" name="Rectangle 69"/>
          <p:cNvSpPr/>
          <p:nvPr/>
        </p:nvSpPr>
        <p:spPr bwMode="auto">
          <a:xfrm>
            <a:off x="0" y="0"/>
            <a:ext cx="12192000" cy="6858000"/>
          </a:xfrm>
          <a:prstGeom prst="rect">
            <a:avLst/>
          </a:prstGeom>
          <a:solidFill>
            <a:schemeClr val="bg1">
              <a:lumMod val="85000"/>
              <a:lumOff val="1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a:xfrm>
            <a:off x="0" y="5974080"/>
            <a:ext cx="12192000" cy="88392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19" name="Rectangle 18"/>
          <p:cNvSpPr/>
          <p:nvPr/>
        </p:nvSpPr>
        <p:spPr>
          <a:xfrm>
            <a:off x="0" y="5974080"/>
            <a:ext cx="258064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22" name="TextBox 21"/>
          <p:cNvSpPr txBox="1"/>
          <p:nvPr/>
        </p:nvSpPr>
        <p:spPr>
          <a:xfrm>
            <a:off x="921909" y="6169243"/>
            <a:ext cx="1343772" cy="584775"/>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aucovei</a:t>
            </a:r>
          </a:p>
          <a:p>
            <a:endParaRPr lang="en-US" sz="800" b="1" dirty="0">
              <a:solidFill>
                <a:prstClr val="white"/>
              </a:solidFill>
              <a:cs typeface="Segoe UI" panose="020B0502040204020203" pitchFamily="34" charset="0"/>
            </a:endParaRPr>
          </a:p>
        </p:txBody>
      </p:sp>
      <p:sp>
        <p:nvSpPr>
          <p:cNvPr id="23" name="TextBox 22"/>
          <p:cNvSpPr txBox="1"/>
          <p:nvPr/>
        </p:nvSpPr>
        <p:spPr>
          <a:xfrm>
            <a:off x="2854960" y="6129503"/>
            <a:ext cx="9062206" cy="523220"/>
          </a:xfrm>
          <a:prstGeom prst="rect">
            <a:avLst/>
          </a:prstGeom>
          <a:noFill/>
        </p:spPr>
        <p:txBody>
          <a:bodyPr wrap="square" rtlCol="0">
            <a:spAutoFit/>
          </a:bodyPr>
          <a:lstStyle/>
          <a:p>
            <a:pPr lvl="0"/>
            <a:r>
              <a:rPr lang="en-US" sz="1400" kern="0" dirty="0">
                <a:solidFill>
                  <a:srgbClr val="FFFFFF"/>
                </a:solidFill>
              </a:rPr>
              <a:t>aucovei vehicle detects a stop sign on the route. Vehicle is stuck now and sends a signal to the Control Room.</a:t>
            </a:r>
          </a:p>
        </p:txBody>
      </p:sp>
      <p:sp>
        <p:nvSpPr>
          <p:cNvPr id="25" name="Oval 24"/>
          <p:cNvSpPr/>
          <p:nvPr/>
        </p:nvSpPr>
        <p:spPr>
          <a:xfrm>
            <a:off x="187241" y="6045114"/>
            <a:ext cx="660485" cy="660485"/>
          </a:xfrm>
          <a:prstGeom prst="ellipse">
            <a:avLst/>
          </a:prstGeom>
          <a:solidFill>
            <a:schemeClr val="tx1">
              <a:lumMod val="6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03" y="6109064"/>
            <a:ext cx="645158" cy="552992"/>
          </a:xfrm>
          <a:prstGeom prst="rect">
            <a:avLst/>
          </a:prstGeom>
        </p:spPr>
      </p:pic>
      <p:cxnSp>
        <p:nvCxnSpPr>
          <p:cNvPr id="32" name="Straight Connector 31"/>
          <p:cNvCxnSpPr/>
          <p:nvPr/>
        </p:nvCxnSpPr>
        <p:spPr>
          <a:xfrm>
            <a:off x="0" y="3759329"/>
            <a:ext cx="12192000"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183038"/>
            <a:ext cx="12214860" cy="613459"/>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6" name="Rectangle 35"/>
          <p:cNvSpPr/>
          <p:nvPr/>
        </p:nvSpPr>
        <p:spPr>
          <a:xfrm>
            <a:off x="2615878" y="1180618"/>
            <a:ext cx="3206188" cy="613459"/>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7" name="Rectangle 36"/>
          <p:cNvSpPr/>
          <p:nvPr/>
        </p:nvSpPr>
        <p:spPr>
          <a:xfrm>
            <a:off x="2615878" y="1736203"/>
            <a:ext cx="578735" cy="156258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8" name="Rectangle 37"/>
          <p:cNvSpPr/>
          <p:nvPr/>
        </p:nvSpPr>
        <p:spPr>
          <a:xfrm>
            <a:off x="5231757" y="1724628"/>
            <a:ext cx="578735" cy="156258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grpSp>
        <p:nvGrpSpPr>
          <p:cNvPr id="39" name="Group 38"/>
          <p:cNvGrpSpPr/>
          <p:nvPr/>
        </p:nvGrpSpPr>
        <p:grpSpPr>
          <a:xfrm>
            <a:off x="1657150" y="2873416"/>
            <a:ext cx="2890029" cy="1369039"/>
            <a:chOff x="2956560" y="2873416"/>
            <a:chExt cx="2890029" cy="1369039"/>
          </a:xfrm>
        </p:grpSpPr>
        <p:sp>
          <p:nvSpPr>
            <p:cNvPr id="14" name="TextBox 13"/>
            <p:cNvSpPr txBox="1"/>
            <p:nvPr/>
          </p:nvSpPr>
          <p:spPr>
            <a:xfrm>
              <a:off x="2956560" y="3657551"/>
              <a:ext cx="2890029" cy="584904"/>
            </a:xfrm>
            <a:prstGeom prst="rect">
              <a:avLst/>
            </a:prstGeom>
            <a:noFill/>
          </p:spPr>
          <p:txBody>
            <a:bodyPr wrap="square" lIns="182880" tIns="146304" rIns="182880" bIns="146304" rtlCol="0">
              <a:spAutoFit/>
            </a:bodyPr>
            <a:lstStyle/>
            <a:p>
              <a:pPr lvl="0" algn="ctr">
                <a:lnSpc>
                  <a:spcPct val="110000"/>
                </a:lnSpc>
                <a:defRPr/>
              </a:pPr>
              <a:r>
                <a:rPr lang="en-US" dirty="0">
                  <a:solidFill>
                    <a:srgbClr val="FFFFFF"/>
                  </a:solidFill>
                  <a:latin typeface="Segoe UI Light"/>
                </a:rPr>
                <a:t>Road block</a:t>
              </a:r>
            </a:p>
          </p:txBody>
        </p:sp>
        <p:cxnSp>
          <p:nvCxnSpPr>
            <p:cNvPr id="8" name="Straight Connector 7"/>
            <p:cNvCxnSpPr/>
            <p:nvPr/>
          </p:nvCxnSpPr>
          <p:spPr>
            <a:xfrm>
              <a:off x="3248628" y="2873416"/>
              <a:ext cx="3858" cy="1166149"/>
            </a:xfrm>
            <a:prstGeom prst="line">
              <a:avLst/>
            </a:prstGeom>
            <a:ln w="38100">
              <a:solidFill>
                <a:srgbClr val="FFC000"/>
              </a:solidFill>
              <a:prstDash val="sysDash"/>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641624" y="3251072"/>
            <a:ext cx="528320" cy="528320"/>
            <a:chOff x="701040" y="2753360"/>
            <a:chExt cx="528320" cy="528320"/>
          </a:xfrm>
        </p:grpSpPr>
        <p:sp>
          <p:nvSpPr>
            <p:cNvPr id="34" name="Oval 33"/>
            <p:cNvSpPr/>
            <p:nvPr/>
          </p:nvSpPr>
          <p:spPr>
            <a:xfrm>
              <a:off x="701040" y="2753360"/>
              <a:ext cx="528320" cy="528320"/>
            </a:xfrm>
            <a:prstGeom prst="ellipse">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60" y="2870199"/>
              <a:ext cx="318875" cy="273321"/>
            </a:xfrm>
            <a:prstGeom prst="rect">
              <a:avLst/>
            </a:prstGeom>
          </p:spPr>
        </p:pic>
      </p:grpSp>
      <p:sp>
        <p:nvSpPr>
          <p:cNvPr id="40" name="Arrow: Right 39"/>
          <p:cNvSpPr/>
          <p:nvPr/>
        </p:nvSpPr>
        <p:spPr>
          <a:xfrm>
            <a:off x="0" y="3337560"/>
            <a:ext cx="251460" cy="320040"/>
          </a:xfrm>
          <a:prstGeom prst="rightArrow">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48" name="TextBox 47"/>
          <p:cNvSpPr txBox="1"/>
          <p:nvPr/>
        </p:nvSpPr>
        <p:spPr>
          <a:xfrm>
            <a:off x="-144780" y="3665171"/>
            <a:ext cx="2890029" cy="576248"/>
          </a:xfrm>
          <a:prstGeom prst="rect">
            <a:avLst/>
          </a:prstGeom>
          <a:noFill/>
        </p:spPr>
        <p:txBody>
          <a:bodyPr wrap="square" lIns="182880" tIns="146304" rIns="182880" bIns="146304" rtlCol="0">
            <a:spAutoFit/>
          </a:bodyPr>
          <a:lstStyle/>
          <a:p>
            <a:pPr lvl="0">
              <a:lnSpc>
                <a:spcPct val="110000"/>
              </a:lnSpc>
              <a:defRPr/>
            </a:pPr>
            <a:r>
              <a:rPr lang="en-US" dirty="0">
                <a:solidFill>
                  <a:srgbClr val="FFFFFF"/>
                </a:solidFill>
                <a:latin typeface="Segoe UI Light"/>
              </a:rPr>
              <a:t>From Point A</a:t>
            </a:r>
          </a:p>
        </p:txBody>
      </p:sp>
      <p:sp>
        <p:nvSpPr>
          <p:cNvPr id="49" name="Arrow: Right 48"/>
          <p:cNvSpPr/>
          <p:nvPr/>
        </p:nvSpPr>
        <p:spPr>
          <a:xfrm>
            <a:off x="11856720" y="3329940"/>
            <a:ext cx="251460" cy="320040"/>
          </a:xfrm>
          <a:prstGeom prst="rightArrow">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0" name="TextBox 49"/>
          <p:cNvSpPr txBox="1"/>
          <p:nvPr/>
        </p:nvSpPr>
        <p:spPr>
          <a:xfrm>
            <a:off x="10984992" y="3657551"/>
            <a:ext cx="1333517" cy="600164"/>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To Point B</a:t>
            </a:r>
          </a:p>
        </p:txBody>
      </p:sp>
      <p:sp>
        <p:nvSpPr>
          <p:cNvPr id="51" name="TextBox 50"/>
          <p:cNvSpPr txBox="1"/>
          <p:nvPr/>
        </p:nvSpPr>
        <p:spPr>
          <a:xfrm>
            <a:off x="-443926" y="1120140"/>
            <a:ext cx="3003550" cy="904863"/>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Detect roadblocked sign </a:t>
            </a:r>
          </a:p>
          <a:p>
            <a:pPr lvl="0" algn="r">
              <a:lnSpc>
                <a:spcPct val="110000"/>
              </a:lnSpc>
              <a:defRPr/>
            </a:pPr>
            <a:r>
              <a:rPr lang="en-US" dirty="0">
                <a:solidFill>
                  <a:srgbClr val="FFFFFF"/>
                </a:solidFill>
                <a:latin typeface="Segoe UI Light"/>
              </a:rPr>
              <a:t>on the route </a:t>
            </a:r>
          </a:p>
        </p:txBody>
      </p:sp>
      <p:sp>
        <p:nvSpPr>
          <p:cNvPr id="53" name="TextBox 52"/>
          <p:cNvSpPr txBox="1"/>
          <p:nvPr/>
        </p:nvSpPr>
        <p:spPr>
          <a:xfrm>
            <a:off x="259757" y="120742"/>
            <a:ext cx="10159251" cy="692690"/>
          </a:xfrm>
          <a:prstGeom prst="rect">
            <a:avLst/>
          </a:prstGeom>
          <a:noFill/>
        </p:spPr>
        <p:txBody>
          <a:bodyPr wrap="square" rtlCol="0">
            <a:spAutoFit/>
          </a:bodyPr>
          <a:lstStyle/>
          <a:p>
            <a:pPr lvl="0" defTabSz="914377">
              <a:lnSpc>
                <a:spcPct val="110000"/>
              </a:lnSpc>
              <a:defRPr/>
            </a:pPr>
            <a:r>
              <a:rPr lang="en-US" sz="3733" kern="0" dirty="0">
                <a:solidFill>
                  <a:srgbClr val="FFFFFF"/>
                </a:solidFill>
                <a:latin typeface="Segoe UI Light"/>
                <a:cs typeface="Segoe UI Light"/>
              </a:rPr>
              <a:t>Case 2 - Assistance from the Control Room (contd..)</a:t>
            </a:r>
          </a:p>
        </p:txBody>
      </p:sp>
      <p:cxnSp>
        <p:nvCxnSpPr>
          <p:cNvPr id="54" name="Straight Connector 53"/>
          <p:cNvCxnSpPr/>
          <p:nvPr/>
        </p:nvCxnSpPr>
        <p:spPr>
          <a:xfrm>
            <a:off x="430314" y="93831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Freeform: Shape 46"/>
          <p:cNvSpPr/>
          <p:nvPr/>
        </p:nvSpPr>
        <p:spPr>
          <a:xfrm>
            <a:off x="1349786" y="3789484"/>
            <a:ext cx="8937213" cy="1987508"/>
          </a:xfrm>
          <a:custGeom>
            <a:avLst/>
            <a:gdLst>
              <a:gd name="connsiteX0" fmla="*/ 0 w 8937213"/>
              <a:gd name="connsiteY0" fmla="*/ 0 h 1987508"/>
              <a:gd name="connsiteX1" fmla="*/ 578735 w 8937213"/>
              <a:gd name="connsiteY1" fmla="*/ 0 h 1987508"/>
              <a:gd name="connsiteX2" fmla="*/ 578735 w 8937213"/>
              <a:gd name="connsiteY2" fmla="*/ 1374049 h 1987508"/>
              <a:gd name="connsiteX3" fmla="*/ 8357255 w 8937213"/>
              <a:gd name="connsiteY3" fmla="*/ 1374049 h 1987508"/>
              <a:gd name="connsiteX4" fmla="*/ 8357255 w 8937213"/>
              <a:gd name="connsiteY4" fmla="*/ 8792 h 1987508"/>
              <a:gd name="connsiteX5" fmla="*/ 8935990 w 8937213"/>
              <a:gd name="connsiteY5" fmla="*/ 8792 h 1987508"/>
              <a:gd name="connsiteX6" fmla="*/ 8935990 w 8937213"/>
              <a:gd name="connsiteY6" fmla="*/ 1374049 h 1987508"/>
              <a:gd name="connsiteX7" fmla="*/ 8937213 w 8937213"/>
              <a:gd name="connsiteY7" fmla="*/ 1374049 h 1987508"/>
              <a:gd name="connsiteX8" fmla="*/ 8937213 w 8937213"/>
              <a:gd name="connsiteY8" fmla="*/ 1987508 h 1987508"/>
              <a:gd name="connsiteX9" fmla="*/ 149468 w 8937213"/>
              <a:gd name="connsiteY9" fmla="*/ 1987508 h 1987508"/>
              <a:gd name="connsiteX10" fmla="*/ 149468 w 8937213"/>
              <a:gd name="connsiteY10" fmla="*/ 1978268 h 1987508"/>
              <a:gd name="connsiteX11" fmla="*/ 0 w 8937213"/>
              <a:gd name="connsiteY11" fmla="*/ 1978268 h 19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37213" h="1987508">
                <a:moveTo>
                  <a:pt x="0" y="0"/>
                </a:moveTo>
                <a:lnTo>
                  <a:pt x="578735" y="0"/>
                </a:lnTo>
                <a:lnTo>
                  <a:pt x="578735" y="1374049"/>
                </a:lnTo>
                <a:lnTo>
                  <a:pt x="8357255" y="1374049"/>
                </a:lnTo>
                <a:lnTo>
                  <a:pt x="8357255" y="8792"/>
                </a:lnTo>
                <a:lnTo>
                  <a:pt x="8935990" y="8792"/>
                </a:lnTo>
                <a:lnTo>
                  <a:pt x="8935990" y="1374049"/>
                </a:lnTo>
                <a:lnTo>
                  <a:pt x="8937213" y="1374049"/>
                </a:lnTo>
                <a:lnTo>
                  <a:pt x="8937213" y="1987508"/>
                </a:lnTo>
                <a:lnTo>
                  <a:pt x="149468" y="1987508"/>
                </a:lnTo>
                <a:lnTo>
                  <a:pt x="149468" y="1978268"/>
                </a:lnTo>
                <a:lnTo>
                  <a:pt x="0" y="1978268"/>
                </a:lnTo>
                <a:close/>
              </a:path>
            </a:pathLst>
          </a:custGeom>
          <a:solidFill>
            <a:schemeClr val="bg1">
              <a:alpha val="6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6" name="TextBox 55"/>
          <p:cNvSpPr txBox="1"/>
          <p:nvPr/>
        </p:nvSpPr>
        <p:spPr>
          <a:xfrm>
            <a:off x="-417036" y="1865779"/>
            <a:ext cx="3003550" cy="889603"/>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Send signal to </a:t>
            </a:r>
          </a:p>
          <a:p>
            <a:pPr lvl="0" algn="r">
              <a:lnSpc>
                <a:spcPct val="110000"/>
              </a:lnSpc>
              <a:defRPr/>
            </a:pPr>
            <a:r>
              <a:rPr lang="en-US" dirty="0">
                <a:solidFill>
                  <a:srgbClr val="FFFFFF"/>
                </a:solidFill>
                <a:latin typeface="Segoe UI Light"/>
              </a:rPr>
              <a:t>Control Room</a:t>
            </a:r>
          </a:p>
        </p:txBody>
      </p:sp>
      <p:pic>
        <p:nvPicPr>
          <p:cNvPr id="17" name="Graphic 16" descr="No sign">
            <a:extLst>
              <a:ext uri="{FF2B5EF4-FFF2-40B4-BE49-F238E27FC236}">
                <a16:creationId xmlns:a16="http://schemas.microsoft.com/office/drawing/2014/main" id="{42CB77F9-681B-DA46-9361-4A79B46870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6853" y="3084465"/>
            <a:ext cx="775831" cy="775831"/>
          </a:xfrm>
          <a:prstGeom prst="rect">
            <a:avLst/>
          </a:prstGeom>
        </p:spPr>
      </p:pic>
    </p:spTree>
    <p:extLst>
      <p:ext uri="{BB962C8B-B14F-4D97-AF65-F5344CB8AC3E}">
        <p14:creationId xmlns:p14="http://schemas.microsoft.com/office/powerpoint/2010/main" val="1818315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6.25E-7 -1.11022E-16 L 0.16133 -0.00023 " pathEditMode="relative" rAng="0" ptsTypes="AA">
                                      <p:cBhvr>
                                        <p:cTn id="6" dur="2000" fill="hold"/>
                                        <p:tgtEl>
                                          <p:spTgt spid="35"/>
                                        </p:tgtEl>
                                        <p:attrNameLst>
                                          <p:attrName>ppt_x</p:attrName>
                                          <p:attrName>ppt_y</p:attrName>
                                        </p:attrNameLst>
                                      </p:cBhvr>
                                      <p:rCtr x="8060" y="-23"/>
                                    </p:animMotion>
                                  </p:childTnLst>
                                </p:cTn>
                              </p:par>
                              <p:par>
                                <p:cTn id="7" presetID="22" presetClass="entr" presetSubtype="4" fill="hold" nodeType="withEffect">
                                  <p:stCondLst>
                                    <p:cond delay="500"/>
                                  </p:stCondLst>
                                  <p:childTnLst>
                                    <p:set>
                                      <p:cBhvr>
                                        <p:cTn id="8" dur="1" fill="hold">
                                          <p:stCondLst>
                                            <p:cond delay="0"/>
                                          </p:stCondLst>
                                        </p:cTn>
                                        <p:tgtEl>
                                          <p:spTgt spid="39"/>
                                        </p:tgtEl>
                                        <p:attrNameLst>
                                          <p:attrName>style.visibility</p:attrName>
                                        </p:attrNameLst>
                                      </p:cBhvr>
                                      <p:to>
                                        <p:strVal val="visible"/>
                                      </p:to>
                                    </p:set>
                                    <p:animEffect transition="in" filter="wipe(down)">
                                      <p:cBhvr>
                                        <p:cTn id="9" dur="500"/>
                                        <p:tgtEl>
                                          <p:spTgt spid="39"/>
                                        </p:tgtEl>
                                      </p:cBhvr>
                                    </p:animEffect>
                                  </p:childTnLst>
                                </p:cTn>
                              </p:par>
                            </p:childTnLst>
                          </p:cTn>
                        </p:par>
                        <p:par>
                          <p:cTn id="10" fill="hold">
                            <p:stCondLst>
                              <p:cond delay="2000"/>
                            </p:stCondLst>
                            <p:childTnLst>
                              <p:par>
                                <p:cTn id="11" presetID="26" presetClass="emph" presetSubtype="0" fill="hold" nodeType="afterEffect">
                                  <p:stCondLst>
                                    <p:cond delay="0"/>
                                  </p:stCondLst>
                                  <p:childTnLst>
                                    <p:animEffect transition="out" filter="fade">
                                      <p:cBhvr>
                                        <p:cTn id="12" dur="500" tmFilter="0, 0; .2, .5; .8, .5; 1, 0"/>
                                        <p:tgtEl>
                                          <p:spTgt spid="39"/>
                                        </p:tgtEl>
                                      </p:cBhvr>
                                    </p:animEffect>
                                    <p:animScale>
                                      <p:cBhvr>
                                        <p:cTn id="13" dur="250" autoRev="1" fill="hold"/>
                                        <p:tgtEl>
                                          <p:spTgt spid="39"/>
                                        </p:tgtEl>
                                      </p:cBhvr>
                                      <p:by x="105000" y="105000"/>
                                    </p:animScale>
                                  </p:childTnLst>
                                </p:cTn>
                              </p:par>
                            </p:childTnLst>
                          </p:cTn>
                        </p:par>
                        <p:par>
                          <p:cTn id="14" fill="hold">
                            <p:stCondLst>
                              <p:cond delay="2500"/>
                            </p:stCondLst>
                            <p:childTnLst>
                              <p:par>
                                <p:cTn id="15" presetID="22" presetClass="entr" presetSubtype="4"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par>
                          <p:cTn id="18" fill="hold">
                            <p:stCondLst>
                              <p:cond delay="3000"/>
                            </p:stCondLst>
                            <p:childTnLst>
                              <p:par>
                                <p:cTn id="19" presetID="22" presetClass="entr" presetSubtype="4"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down)">
                                      <p:cBhvr>
                                        <p:cTn id="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0"/>
            <a:ext cx="12192000" cy="6858000"/>
          </a:xfrm>
          <a:prstGeom prst="rect">
            <a:avLst/>
          </a:prstGeom>
        </p:spPr>
      </p:pic>
      <p:sp>
        <p:nvSpPr>
          <p:cNvPr id="140" name="Rectangle 139"/>
          <p:cNvSpPr/>
          <p:nvPr/>
        </p:nvSpPr>
        <p:spPr bwMode="auto">
          <a:xfrm>
            <a:off x="0" y="0"/>
            <a:ext cx="12192000" cy="6858000"/>
          </a:xfrm>
          <a:prstGeom prst="rect">
            <a:avLst/>
          </a:prstGeom>
          <a:solidFill>
            <a:schemeClr val="bg1">
              <a:lumMod val="65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Picture 41"/>
          <p:cNvPicPr>
            <a:picLocks noChangeAspect="1"/>
          </p:cNvPicPr>
          <p:nvPr/>
        </p:nvPicPr>
        <p:blipFill rotWithShape="1">
          <a:blip r:embed="rId5">
            <a:extLst>
              <a:ext uri="{28A0092B-C50C-407E-A947-70E740481C1C}">
                <a14:useLocalDpi xmlns:a14="http://schemas.microsoft.com/office/drawing/2010/main"/>
              </a:ext>
            </a:extLst>
          </a:blip>
          <a:srcRect l="8054" t="16416" r="10049" b="17794"/>
          <a:stretch/>
        </p:blipFill>
        <p:spPr>
          <a:xfrm>
            <a:off x="1157468" y="112534"/>
            <a:ext cx="10000527" cy="5826243"/>
          </a:xfrm>
          <a:prstGeom prst="rect">
            <a:avLst/>
          </a:prstGeom>
          <a:effectLst>
            <a:outerShdw blurRad="228600" dist="330200" dir="2700000" algn="tl" rotWithShape="0">
              <a:prstClr val="black">
                <a:alpha val="54000"/>
              </a:prstClr>
            </a:outerShdw>
          </a:effectLst>
        </p:spPr>
      </p:pic>
      <p:sp>
        <p:nvSpPr>
          <p:cNvPr id="141" name="Rectangle 140"/>
          <p:cNvSpPr/>
          <p:nvPr/>
        </p:nvSpPr>
        <p:spPr>
          <a:xfrm>
            <a:off x="2001520" y="498676"/>
            <a:ext cx="8260080" cy="505666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Ham burger"/>
          <p:cNvSpPr>
            <a:spLocks noChangeAspect="1"/>
          </p:cNvSpPr>
          <p:nvPr/>
        </p:nvSpPr>
        <p:spPr>
          <a:xfrm>
            <a:off x="2085710" y="654884"/>
            <a:ext cx="148841" cy="107658"/>
          </a:xfrm>
          <a:custGeom>
            <a:avLst/>
            <a:gdLst>
              <a:gd name="connsiteX0" fmla="*/ 0 w 142208"/>
              <a:gd name="connsiteY0" fmla="*/ 97094 h 113147"/>
              <a:gd name="connsiteX1" fmla="*/ 142208 w 142208"/>
              <a:gd name="connsiteY1" fmla="*/ 97094 h 113147"/>
              <a:gd name="connsiteX2" fmla="*/ 142208 w 142208"/>
              <a:gd name="connsiteY2" fmla="*/ 113147 h 113147"/>
              <a:gd name="connsiteX3" fmla="*/ 0 w 142208"/>
              <a:gd name="connsiteY3" fmla="*/ 113147 h 113147"/>
              <a:gd name="connsiteX4" fmla="*/ 0 w 142208"/>
              <a:gd name="connsiteY4" fmla="*/ 48547 h 113147"/>
              <a:gd name="connsiteX5" fmla="*/ 142208 w 142208"/>
              <a:gd name="connsiteY5" fmla="*/ 48547 h 113147"/>
              <a:gd name="connsiteX6" fmla="*/ 142208 w 142208"/>
              <a:gd name="connsiteY6" fmla="*/ 64600 h 113147"/>
              <a:gd name="connsiteX7" fmla="*/ 0 w 142208"/>
              <a:gd name="connsiteY7" fmla="*/ 64600 h 113147"/>
              <a:gd name="connsiteX8" fmla="*/ 0 w 142208"/>
              <a:gd name="connsiteY8" fmla="*/ 0 h 113147"/>
              <a:gd name="connsiteX9" fmla="*/ 142208 w 142208"/>
              <a:gd name="connsiteY9" fmla="*/ 0 h 113147"/>
              <a:gd name="connsiteX10" fmla="*/ 142208 w 142208"/>
              <a:gd name="connsiteY10" fmla="*/ 16053 h 113147"/>
              <a:gd name="connsiteX11" fmla="*/ 0 w 142208"/>
              <a:gd name="connsiteY11" fmla="*/ 16053 h 11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208" h="113147">
                <a:moveTo>
                  <a:pt x="0" y="97094"/>
                </a:moveTo>
                <a:lnTo>
                  <a:pt x="142208" y="97094"/>
                </a:lnTo>
                <a:lnTo>
                  <a:pt x="142208" y="113147"/>
                </a:lnTo>
                <a:lnTo>
                  <a:pt x="0" y="113147"/>
                </a:lnTo>
                <a:close/>
                <a:moveTo>
                  <a:pt x="0" y="48547"/>
                </a:moveTo>
                <a:lnTo>
                  <a:pt x="142208" y="48547"/>
                </a:lnTo>
                <a:lnTo>
                  <a:pt x="142208" y="64600"/>
                </a:lnTo>
                <a:lnTo>
                  <a:pt x="0" y="64600"/>
                </a:lnTo>
                <a:close/>
                <a:moveTo>
                  <a:pt x="0" y="0"/>
                </a:moveTo>
                <a:lnTo>
                  <a:pt x="142208" y="0"/>
                </a:lnTo>
                <a:lnTo>
                  <a:pt x="142208" y="16053"/>
                </a:lnTo>
                <a:lnTo>
                  <a:pt x="0" y="16053"/>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4" name="Rectangle 193"/>
          <p:cNvSpPr/>
          <p:nvPr/>
        </p:nvSpPr>
        <p:spPr>
          <a:xfrm rot="16200000">
            <a:off x="5956634" y="-3460774"/>
            <a:ext cx="341000" cy="8268931"/>
          </a:xfrm>
          <a:prstGeom prst="rect">
            <a:avLst/>
          </a:prstGeom>
          <a:solidFill>
            <a:srgbClr val="202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5" name="TextBox 194"/>
          <p:cNvSpPr txBox="1"/>
          <p:nvPr/>
        </p:nvSpPr>
        <p:spPr>
          <a:xfrm>
            <a:off x="2043448" y="558883"/>
            <a:ext cx="2082140" cy="261610"/>
          </a:xfrm>
          <a:prstGeom prst="rect">
            <a:avLst/>
          </a:prstGeom>
          <a:noFill/>
        </p:spPr>
        <p:txBody>
          <a:bodyPr wrap="square" rtlCol="0">
            <a:spAutoFit/>
          </a:bodyPr>
          <a:lstStyle/>
          <a:p>
            <a:r>
              <a:rPr lang="en-US" sz="1100" dirty="0" err="1">
                <a:solidFill>
                  <a:schemeClr val="bg1"/>
                </a:solidFill>
                <a:latin typeface="Segoe UI Light" panose="020B0502040204020203" pitchFamily="34" charset="0"/>
                <a:cs typeface="Segoe UI Light" panose="020B0502040204020203" pitchFamily="34" charset="0"/>
              </a:rPr>
              <a:t>aucovei</a:t>
            </a:r>
            <a:r>
              <a:rPr lang="en-US" sz="1100" dirty="0">
                <a:solidFill>
                  <a:schemeClr val="bg1"/>
                </a:solidFill>
                <a:latin typeface="Segoe UI Light" panose="020B0502040204020203" pitchFamily="34" charset="0"/>
                <a:cs typeface="Segoe UI Light" panose="020B0502040204020203" pitchFamily="34" charset="0"/>
              </a:rPr>
              <a:t> Control Center</a:t>
            </a:r>
            <a:endParaRPr lang="en-US" sz="800" dirty="0">
              <a:solidFill>
                <a:schemeClr val="bg1"/>
              </a:solidFill>
              <a:latin typeface="Segoe UI" panose="020B0502040204020203" pitchFamily="34" charset="0"/>
              <a:cs typeface="Segoe UI" panose="020B0502040204020203" pitchFamily="34" charset="0"/>
            </a:endParaRPr>
          </a:p>
        </p:txBody>
      </p:sp>
      <p:pic>
        <p:nvPicPr>
          <p:cNvPr id="201" name="Picture 20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7379" y="599341"/>
            <a:ext cx="136928" cy="136928"/>
          </a:xfrm>
          <a:prstGeom prst="rect">
            <a:avLst/>
          </a:prstGeom>
        </p:spPr>
      </p:pic>
      <p:grpSp>
        <p:nvGrpSpPr>
          <p:cNvPr id="204" name="Group 203"/>
          <p:cNvGrpSpPr/>
          <p:nvPr/>
        </p:nvGrpSpPr>
        <p:grpSpPr>
          <a:xfrm>
            <a:off x="9179689" y="549192"/>
            <a:ext cx="888385" cy="280845"/>
            <a:chOff x="10492023" y="61956"/>
            <a:chExt cx="1309867" cy="414088"/>
          </a:xfrm>
        </p:grpSpPr>
        <p:sp>
          <p:nvSpPr>
            <p:cNvPr id="205" name="TextBox 204"/>
            <p:cNvSpPr txBox="1"/>
            <p:nvPr/>
          </p:nvSpPr>
          <p:spPr>
            <a:xfrm>
              <a:off x="10492023" y="61956"/>
              <a:ext cx="1309867" cy="272278"/>
            </a:xfrm>
            <a:prstGeom prst="rect">
              <a:avLst/>
            </a:prstGeom>
            <a:noFill/>
          </p:spPr>
          <p:txBody>
            <a:bodyPr wrap="none" rtlCol="0">
              <a:spAutoFit/>
            </a:bodyPr>
            <a:lstStyle/>
            <a:p>
              <a:r>
                <a:rPr lang="en-US" sz="600" dirty="0">
                  <a:solidFill>
                    <a:schemeClr val="bg1"/>
                  </a:solidFill>
                  <a:latin typeface="+mj-lt"/>
                  <a:ea typeface="Segoe UI Black" panose="020B0A02040204020203" pitchFamily="34" charset="0"/>
                  <a:cs typeface="Segoe UI Black" panose="020B0A02040204020203" pitchFamily="34" charset="0"/>
                </a:rPr>
                <a:t>robert@aucovei.com</a:t>
              </a:r>
            </a:p>
          </p:txBody>
        </p:sp>
        <p:sp>
          <p:nvSpPr>
            <p:cNvPr id="212" name="TextBox 211"/>
            <p:cNvSpPr txBox="1"/>
            <p:nvPr/>
          </p:nvSpPr>
          <p:spPr>
            <a:xfrm>
              <a:off x="10664566" y="203766"/>
              <a:ext cx="1052241" cy="272278"/>
            </a:xfrm>
            <a:prstGeom prst="rect">
              <a:avLst/>
            </a:prstGeom>
            <a:noFill/>
          </p:spPr>
          <p:txBody>
            <a:bodyPr wrap="none" rtlCol="0">
              <a:spAutoFit/>
            </a:bodyPr>
            <a:lstStyle/>
            <a:p>
              <a:r>
                <a:rPr lang="en-US" sz="600" dirty="0">
                  <a:solidFill>
                    <a:schemeClr val="bg1">
                      <a:lumMod val="65000"/>
                    </a:schemeClr>
                  </a:solidFill>
                  <a:latin typeface="+mj-lt"/>
                  <a:ea typeface="Segoe UI Black" panose="020B0A02040204020203" pitchFamily="34" charset="0"/>
                  <a:cs typeface="Segoe UI Black" panose="020B0A02040204020203" pitchFamily="34" charset="0"/>
                </a:rPr>
                <a:t>ADMINISTRATOR</a:t>
              </a:r>
            </a:p>
          </p:txBody>
        </p:sp>
      </p:grpSp>
      <p:cxnSp>
        <p:nvCxnSpPr>
          <p:cNvPr id="218" name="Straight Connector 217"/>
          <p:cNvCxnSpPr/>
          <p:nvPr/>
        </p:nvCxnSpPr>
        <p:spPr>
          <a:xfrm>
            <a:off x="9109070" y="500702"/>
            <a:ext cx="0" cy="338996"/>
          </a:xfrm>
          <a:prstGeom prst="line">
            <a:avLst/>
          </a:prstGeom>
          <a:ln>
            <a:solidFill>
              <a:srgbClr val="384146"/>
            </a:solidFill>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10015385" y="588645"/>
            <a:ext cx="185796" cy="185796"/>
            <a:chOff x="177671" y="6029444"/>
            <a:chExt cx="680977" cy="680977"/>
          </a:xfrm>
        </p:grpSpPr>
        <p:sp>
          <p:nvSpPr>
            <p:cNvPr id="329" name="Oval 328"/>
            <p:cNvSpPr/>
            <p:nvPr/>
          </p:nvSpPr>
          <p:spPr>
            <a:xfrm>
              <a:off x="187241" y="6045114"/>
              <a:ext cx="660485" cy="660485"/>
            </a:xfrm>
            <a:prstGeom prst="ellipse">
              <a:avLst/>
            </a:prstGeom>
            <a:solidFill>
              <a:srgbClr val="FFFFFF">
                <a:lumMod val="8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330" name="Picture 329"/>
            <p:cNvPicPr>
              <a:picLocks noChangeAspect="1"/>
            </p:cNvPicPr>
            <p:nvPr/>
          </p:nvPicPr>
          <p:blipFill>
            <a:blip r:embed="rId7">
              <a:extLst>
                <a:ext uri="{28A0092B-C50C-407E-A947-70E740481C1C}">
                  <a14:useLocalDpi xmlns:a14="http://schemas.microsoft.com/office/drawing/2010/main" val="0"/>
                </a:ext>
              </a:extLst>
            </a:blip>
            <a:srcRect l="18700" t="3367" r="24039" b="56372"/>
            <a:stretch>
              <a:fillRect/>
            </a:stretch>
          </p:blipFill>
          <p:spPr>
            <a:xfrm>
              <a:off x="177671" y="6029444"/>
              <a:ext cx="680977" cy="680977"/>
            </a:xfrm>
            <a:custGeom>
              <a:avLst/>
              <a:gdLst>
                <a:gd name="connsiteX0" fmla="*/ 1660967 w 3321934"/>
                <a:gd name="connsiteY0" fmla="*/ 0 h 3321934"/>
                <a:gd name="connsiteX1" fmla="*/ 3321934 w 3321934"/>
                <a:gd name="connsiteY1" fmla="*/ 1660967 h 3321934"/>
                <a:gd name="connsiteX2" fmla="*/ 1660967 w 3321934"/>
                <a:gd name="connsiteY2" fmla="*/ 3321934 h 3321934"/>
                <a:gd name="connsiteX3" fmla="*/ 0 w 3321934"/>
                <a:gd name="connsiteY3" fmla="*/ 1660967 h 3321934"/>
                <a:gd name="connsiteX4" fmla="*/ 1660967 w 3321934"/>
                <a:gd name="connsiteY4" fmla="*/ 0 h 3321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934" h="3321934">
                  <a:moveTo>
                    <a:pt x="1660967" y="0"/>
                  </a:moveTo>
                  <a:cubicBezTo>
                    <a:pt x="2578294" y="0"/>
                    <a:pt x="3321934" y="743640"/>
                    <a:pt x="3321934" y="1660967"/>
                  </a:cubicBezTo>
                  <a:cubicBezTo>
                    <a:pt x="3321934" y="2578294"/>
                    <a:pt x="2578294" y="3321934"/>
                    <a:pt x="1660967" y="3321934"/>
                  </a:cubicBezTo>
                  <a:cubicBezTo>
                    <a:pt x="743640" y="3321934"/>
                    <a:pt x="0" y="2578294"/>
                    <a:pt x="0" y="1660967"/>
                  </a:cubicBezTo>
                  <a:cubicBezTo>
                    <a:pt x="0" y="743640"/>
                    <a:pt x="743640" y="0"/>
                    <a:pt x="1660967" y="0"/>
                  </a:cubicBezTo>
                  <a:close/>
                </a:path>
              </a:pathLst>
            </a:custGeom>
          </p:spPr>
        </p:pic>
      </p:gr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9491" y="838200"/>
            <a:ext cx="8272269" cy="4716780"/>
          </a:xfrm>
          <a:prstGeom prst="rect">
            <a:avLst/>
          </a:prstGeom>
        </p:spPr>
      </p:pic>
      <p:grpSp>
        <p:nvGrpSpPr>
          <p:cNvPr id="81" name="Group 80"/>
          <p:cNvGrpSpPr/>
          <p:nvPr/>
        </p:nvGrpSpPr>
        <p:grpSpPr>
          <a:xfrm>
            <a:off x="2086039" y="1326821"/>
            <a:ext cx="2033488" cy="253916"/>
            <a:chOff x="6782074" y="708506"/>
            <a:chExt cx="2270001" cy="283449"/>
          </a:xfrm>
        </p:grpSpPr>
        <p:sp>
          <p:nvSpPr>
            <p:cNvPr id="82" name="Rectangle 81"/>
            <p:cNvSpPr/>
            <p:nvPr/>
          </p:nvSpPr>
          <p:spPr>
            <a:xfrm>
              <a:off x="7309843" y="736040"/>
              <a:ext cx="1742232" cy="2473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lumMod val="95000"/>
                      <a:lumOff val="5000"/>
                    </a:schemeClr>
                  </a:solidFill>
                  <a:latin typeface="Segoe UI "/>
                </a:rPr>
                <a:t>AUC 165 – Delivery 3452</a:t>
              </a:r>
            </a:p>
          </p:txBody>
        </p:sp>
        <p:sp>
          <p:nvSpPr>
            <p:cNvPr id="83" name="Isosceles Triangle 82"/>
            <p:cNvSpPr/>
            <p:nvPr/>
          </p:nvSpPr>
          <p:spPr>
            <a:xfrm flipV="1">
              <a:off x="8921493" y="817285"/>
              <a:ext cx="103286" cy="5528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6782074" y="708506"/>
              <a:ext cx="543054" cy="283449"/>
            </a:xfrm>
            <a:prstGeom prst="rect">
              <a:avLst/>
            </a:prstGeom>
            <a:noFill/>
          </p:spPr>
          <p:txBody>
            <a:bodyPr wrap="square" rtlCol="0">
              <a:spAutoFit/>
            </a:bodyPr>
            <a:lstStyle/>
            <a:p>
              <a:r>
                <a:rPr lang="en-US" sz="1000" b="1" dirty="0">
                  <a:solidFill>
                    <a:schemeClr val="bg1"/>
                  </a:solidFill>
                  <a:latin typeface="+mj-lt"/>
                  <a:cs typeface="Segoe UI Light" panose="020B0502040204020203" pitchFamily="34" charset="0"/>
                </a:rPr>
                <a:t>View</a:t>
              </a:r>
            </a:p>
          </p:txBody>
        </p:sp>
      </p:grpSp>
      <p:cxnSp>
        <p:nvCxnSpPr>
          <p:cNvPr id="13" name="Straight Connector 12"/>
          <p:cNvCxnSpPr/>
          <p:nvPr/>
        </p:nvCxnSpPr>
        <p:spPr>
          <a:xfrm flipH="1">
            <a:off x="5120640" y="2156460"/>
            <a:ext cx="1638300" cy="2735802"/>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4213860" y="4488180"/>
            <a:ext cx="922020" cy="403860"/>
          </a:xfrm>
          <a:prstGeom prst="line">
            <a:avLst/>
          </a:prstGeom>
          <a:ln w="28575">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3718560" y="4472940"/>
            <a:ext cx="495300" cy="160020"/>
          </a:xfrm>
          <a:prstGeom prst="line">
            <a:avLst/>
          </a:prstGeom>
          <a:ln w="28575">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3017520" y="4175760"/>
            <a:ext cx="685800" cy="472440"/>
          </a:xfrm>
          <a:prstGeom prst="line">
            <a:avLst/>
          </a:prstGeom>
          <a:ln w="28575">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598420" y="4191000"/>
            <a:ext cx="396240" cy="53340"/>
          </a:xfrm>
          <a:prstGeom prst="line">
            <a:avLst/>
          </a:prstGeom>
          <a:ln w="28575">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202180" y="4290060"/>
            <a:ext cx="365760" cy="647700"/>
          </a:xfrm>
          <a:prstGeom prst="line">
            <a:avLst/>
          </a:prstGeom>
          <a:ln w="28575">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2072132" y="4827524"/>
            <a:ext cx="219964" cy="2199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a:t>
            </a:r>
          </a:p>
        </p:txBody>
      </p:sp>
      <p:sp>
        <p:nvSpPr>
          <p:cNvPr id="109" name="Oval 108"/>
          <p:cNvSpPr/>
          <p:nvPr/>
        </p:nvSpPr>
        <p:spPr>
          <a:xfrm>
            <a:off x="6705092" y="1968500"/>
            <a:ext cx="219964" cy="2199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a:t>
            </a:r>
          </a:p>
        </p:txBody>
      </p:sp>
      <p:sp>
        <p:nvSpPr>
          <p:cNvPr id="27" name="Rectangle 26"/>
          <p:cNvSpPr/>
          <p:nvPr/>
        </p:nvSpPr>
        <p:spPr>
          <a:xfrm rot="1850135">
            <a:off x="4152898" y="4386071"/>
            <a:ext cx="115824" cy="2072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8" name="Rectangle 27"/>
          <p:cNvSpPr/>
          <p:nvPr/>
        </p:nvSpPr>
        <p:spPr>
          <a:xfrm>
            <a:off x="6352032" y="3591560"/>
            <a:ext cx="3823208" cy="11938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pSp>
        <p:nvGrpSpPr>
          <p:cNvPr id="30" name="Group 29"/>
          <p:cNvGrpSpPr/>
          <p:nvPr/>
        </p:nvGrpSpPr>
        <p:grpSpPr>
          <a:xfrm>
            <a:off x="6436607" y="3693479"/>
            <a:ext cx="3642800" cy="1683074"/>
            <a:chOff x="5260079" y="3656903"/>
            <a:chExt cx="3642800" cy="1683074"/>
          </a:xfrm>
        </p:grpSpPr>
        <p:grpSp>
          <p:nvGrpSpPr>
            <p:cNvPr id="128" name="Group 127"/>
            <p:cNvGrpSpPr/>
            <p:nvPr/>
          </p:nvGrpSpPr>
          <p:grpSpPr>
            <a:xfrm>
              <a:off x="6519498" y="3656903"/>
              <a:ext cx="1215903" cy="1683074"/>
              <a:chOff x="6695120" y="4294360"/>
              <a:chExt cx="1913677" cy="2250518"/>
            </a:xfrm>
          </p:grpSpPr>
          <p:graphicFrame>
            <p:nvGraphicFramePr>
              <p:cNvPr id="130" name="Chart 129"/>
              <p:cNvGraphicFramePr/>
              <p:nvPr>
                <p:extLst/>
              </p:nvPr>
            </p:nvGraphicFramePr>
            <p:xfrm>
              <a:off x="6695120" y="4294360"/>
              <a:ext cx="1913677" cy="2250518"/>
            </p:xfrm>
            <a:graphic>
              <a:graphicData uri="http://schemas.openxmlformats.org/drawingml/2006/chart">
                <c:chart xmlns:c="http://schemas.openxmlformats.org/drawingml/2006/chart" xmlns:r="http://schemas.openxmlformats.org/officeDocument/2006/relationships" r:id="rId9"/>
              </a:graphicData>
            </a:graphic>
          </p:graphicFrame>
          <p:sp>
            <p:nvSpPr>
              <p:cNvPr id="133" name="TextBox 132"/>
              <p:cNvSpPr txBox="1"/>
              <p:nvPr/>
            </p:nvSpPr>
            <p:spPr>
              <a:xfrm>
                <a:off x="7068512" y="5123625"/>
                <a:ext cx="996450" cy="329234"/>
              </a:xfrm>
              <a:prstGeom prst="rect">
                <a:avLst/>
              </a:prstGeom>
              <a:noFill/>
            </p:spPr>
            <p:txBody>
              <a:bodyPr wrap="square" rtlCol="0">
                <a:spAutoFit/>
              </a:bodyPr>
              <a:lstStyle/>
              <a:p>
                <a:pPr algn="ctr"/>
                <a:r>
                  <a:rPr lang="en-US" sz="1000" b="1" dirty="0">
                    <a:solidFill>
                      <a:schemeClr val="tx1">
                        <a:lumMod val="65000"/>
                        <a:lumOff val="35000"/>
                      </a:schemeClr>
                    </a:solidFill>
                    <a:latin typeface="Segoe UI Light" panose="020B0502040204020203" pitchFamily="34" charset="0"/>
                    <a:cs typeface="Segoe UI Light" panose="020B0502040204020203" pitchFamily="34" charset="0"/>
                  </a:rPr>
                  <a:t>45.02</a:t>
                </a:r>
              </a:p>
            </p:txBody>
          </p:sp>
        </p:grpSp>
        <p:sp>
          <p:nvSpPr>
            <p:cNvPr id="29" name="TextBox 28"/>
            <p:cNvSpPr txBox="1"/>
            <p:nvPr/>
          </p:nvSpPr>
          <p:spPr>
            <a:xfrm>
              <a:off x="7804501" y="3661149"/>
              <a:ext cx="1098378" cy="261610"/>
            </a:xfrm>
            <a:prstGeom prst="rect">
              <a:avLst/>
            </a:prstGeom>
            <a:noFill/>
          </p:spPr>
          <p:txBody>
            <a:bodyPr wrap="none" rtlCol="0">
              <a:spAutoFit/>
            </a:bodyPr>
            <a:lstStyle/>
            <a:p>
              <a:r>
                <a:rPr lang="en-US" sz="1100" dirty="0">
                  <a:solidFill>
                    <a:schemeClr val="bg1"/>
                  </a:solidFill>
                  <a:latin typeface="Segoe UI Light" panose="020B0502040204020203" pitchFamily="34" charset="0"/>
                  <a:cs typeface="Segoe UI Light" panose="020B0502040204020203" pitchFamily="34" charset="0"/>
                </a:rPr>
                <a:t>Time remaining</a:t>
              </a:r>
            </a:p>
          </p:txBody>
        </p:sp>
        <p:sp>
          <p:nvSpPr>
            <p:cNvPr id="149" name="TextBox 148"/>
            <p:cNvSpPr txBox="1"/>
            <p:nvPr/>
          </p:nvSpPr>
          <p:spPr>
            <a:xfrm>
              <a:off x="6853525" y="4307325"/>
              <a:ext cx="482824" cy="261610"/>
            </a:xfrm>
            <a:prstGeom prst="rect">
              <a:avLst/>
            </a:prstGeom>
            <a:noFill/>
          </p:spPr>
          <p:txBody>
            <a:bodyPr wrap="none" rtlCol="0">
              <a:spAutoFit/>
            </a:bodyPr>
            <a:lstStyle/>
            <a:p>
              <a:r>
                <a:rPr lang="en-US" sz="1100" dirty="0">
                  <a:solidFill>
                    <a:schemeClr val="bg1"/>
                  </a:solidFill>
                  <a:latin typeface="Segoe UI Light" panose="020B0502040204020203" pitchFamily="34" charset="0"/>
                  <a:cs typeface="Segoe UI Light" panose="020B0502040204020203" pitchFamily="34" charset="0"/>
                </a:rPr>
                <a:t>35.81</a:t>
              </a:r>
            </a:p>
          </p:txBody>
        </p:sp>
        <p:sp>
          <p:nvSpPr>
            <p:cNvPr id="150" name="TextBox 149"/>
            <p:cNvSpPr txBox="1"/>
            <p:nvPr/>
          </p:nvSpPr>
          <p:spPr>
            <a:xfrm>
              <a:off x="8286085" y="4276845"/>
              <a:ext cx="615874" cy="261610"/>
            </a:xfrm>
            <a:prstGeom prst="rect">
              <a:avLst/>
            </a:prstGeom>
            <a:noFill/>
          </p:spPr>
          <p:txBody>
            <a:bodyPr wrap="none" rtlCol="0">
              <a:spAutoFit/>
            </a:bodyPr>
            <a:lstStyle/>
            <a:p>
              <a:r>
                <a:rPr lang="en-US" sz="1100" dirty="0">
                  <a:solidFill>
                    <a:schemeClr val="bg1"/>
                  </a:solidFill>
                  <a:latin typeface="Segoe UI Light" panose="020B0502040204020203" pitchFamily="34" charset="0"/>
                  <a:cs typeface="Segoe UI Light" panose="020B0502040204020203" pitchFamily="34" charset="0"/>
                </a:rPr>
                <a:t>/21 min</a:t>
              </a:r>
            </a:p>
          </p:txBody>
        </p:sp>
        <p:sp>
          <p:nvSpPr>
            <p:cNvPr id="151" name="TextBox 150"/>
            <p:cNvSpPr txBox="1"/>
            <p:nvPr/>
          </p:nvSpPr>
          <p:spPr>
            <a:xfrm>
              <a:off x="7883749" y="3911085"/>
              <a:ext cx="1013419" cy="400110"/>
            </a:xfrm>
            <a:prstGeom prst="rect">
              <a:avLst/>
            </a:prstGeom>
            <a:noFill/>
          </p:spPr>
          <p:txBody>
            <a:bodyPr wrap="none" rtlCol="0">
              <a:spAutoFit/>
            </a:bodyPr>
            <a:lstStyle/>
            <a:p>
              <a:pPr algn="r"/>
              <a:r>
                <a:rPr lang="en-US" sz="2000" b="1" dirty="0">
                  <a:solidFill>
                    <a:schemeClr val="bg1"/>
                  </a:solidFill>
                  <a:latin typeface="+mj-lt"/>
                  <a:cs typeface="Segoe UI Light" panose="020B0502040204020203" pitchFamily="34" charset="0"/>
                </a:rPr>
                <a:t>12 min</a:t>
              </a:r>
            </a:p>
          </p:txBody>
        </p:sp>
        <p:sp>
          <p:nvSpPr>
            <p:cNvPr id="152" name="TextBox 151"/>
            <p:cNvSpPr txBox="1"/>
            <p:nvPr/>
          </p:nvSpPr>
          <p:spPr>
            <a:xfrm>
              <a:off x="5262469" y="3673341"/>
              <a:ext cx="612668" cy="261610"/>
            </a:xfrm>
            <a:prstGeom prst="rect">
              <a:avLst/>
            </a:prstGeom>
            <a:noFill/>
          </p:spPr>
          <p:txBody>
            <a:bodyPr wrap="none" rtlCol="0">
              <a:spAutoFit/>
            </a:bodyPr>
            <a:lstStyle/>
            <a:p>
              <a:r>
                <a:rPr lang="en-US" sz="1100" dirty="0">
                  <a:solidFill>
                    <a:schemeClr val="bg1"/>
                  </a:solidFill>
                  <a:latin typeface="Segoe UI Light" panose="020B0502040204020203" pitchFamily="34" charset="0"/>
                  <a:cs typeface="Segoe UI Light" panose="020B0502040204020203" pitchFamily="34" charset="0"/>
                </a:rPr>
                <a:t>Point A</a:t>
              </a:r>
            </a:p>
          </p:txBody>
        </p:sp>
        <p:sp>
          <p:nvSpPr>
            <p:cNvPr id="153" name="TextBox 152"/>
            <p:cNvSpPr txBox="1"/>
            <p:nvPr/>
          </p:nvSpPr>
          <p:spPr>
            <a:xfrm>
              <a:off x="5260079" y="3825741"/>
              <a:ext cx="1247457" cy="415498"/>
            </a:xfrm>
            <a:prstGeom prst="rect">
              <a:avLst/>
            </a:prstGeom>
            <a:noFill/>
          </p:spPr>
          <p:txBody>
            <a:bodyPr wrap="none" rtlCol="0">
              <a:spAutoFit/>
            </a:bodyPr>
            <a:lstStyle/>
            <a:p>
              <a:r>
                <a:rPr lang="en-US" sz="1050" b="1" dirty="0">
                  <a:solidFill>
                    <a:schemeClr val="bg1"/>
                  </a:solidFill>
                  <a:latin typeface="+mj-lt"/>
                  <a:cs typeface="Segoe UI Light" panose="020B0502040204020203" pitchFamily="34" charset="0"/>
                </a:rPr>
                <a:t>Gate 2, </a:t>
              </a:r>
            </a:p>
            <a:p>
              <a:r>
                <a:rPr lang="en-US" sz="1050" b="1" dirty="0">
                  <a:solidFill>
                    <a:schemeClr val="bg1"/>
                  </a:solidFill>
                  <a:latin typeface="+mj-lt"/>
                  <a:cs typeface="Segoe UI Light" panose="020B0502040204020203" pitchFamily="34" charset="0"/>
                </a:rPr>
                <a:t>Contoso Campus</a:t>
              </a:r>
            </a:p>
          </p:txBody>
        </p:sp>
        <p:sp>
          <p:nvSpPr>
            <p:cNvPr id="154" name="TextBox 153"/>
            <p:cNvSpPr txBox="1"/>
            <p:nvPr/>
          </p:nvSpPr>
          <p:spPr>
            <a:xfrm>
              <a:off x="5262469" y="4197597"/>
              <a:ext cx="601447" cy="261610"/>
            </a:xfrm>
            <a:prstGeom prst="rect">
              <a:avLst/>
            </a:prstGeom>
            <a:noFill/>
          </p:spPr>
          <p:txBody>
            <a:bodyPr wrap="none" rtlCol="0">
              <a:spAutoFit/>
            </a:bodyPr>
            <a:lstStyle/>
            <a:p>
              <a:r>
                <a:rPr lang="en-US" sz="1100" dirty="0">
                  <a:solidFill>
                    <a:schemeClr val="bg1"/>
                  </a:solidFill>
                  <a:latin typeface="Segoe UI Light" panose="020B0502040204020203" pitchFamily="34" charset="0"/>
                  <a:cs typeface="Segoe UI Light" panose="020B0502040204020203" pitchFamily="34" charset="0"/>
                </a:rPr>
                <a:t>Point B</a:t>
              </a:r>
            </a:p>
          </p:txBody>
        </p:sp>
        <p:sp>
          <p:nvSpPr>
            <p:cNvPr id="155" name="TextBox 154"/>
            <p:cNvSpPr txBox="1"/>
            <p:nvPr/>
          </p:nvSpPr>
          <p:spPr>
            <a:xfrm>
              <a:off x="5260079" y="4349997"/>
              <a:ext cx="1159292" cy="253916"/>
            </a:xfrm>
            <a:prstGeom prst="rect">
              <a:avLst/>
            </a:prstGeom>
            <a:noFill/>
          </p:spPr>
          <p:txBody>
            <a:bodyPr wrap="none" rtlCol="0">
              <a:spAutoFit/>
            </a:bodyPr>
            <a:lstStyle/>
            <a:p>
              <a:r>
                <a:rPr lang="en-US" sz="1050" b="1" dirty="0">
                  <a:solidFill>
                    <a:schemeClr val="bg1"/>
                  </a:solidFill>
                  <a:latin typeface="+mj-lt"/>
                  <a:cs typeface="Segoe UI Light" panose="020B0502040204020203" pitchFamily="34" charset="0"/>
                </a:rPr>
                <a:t>Fabrikam Circle</a:t>
              </a:r>
            </a:p>
          </p:txBody>
        </p:sp>
      </p:grpSp>
      <p:sp>
        <p:nvSpPr>
          <p:cNvPr id="52" name="TextBox 51"/>
          <p:cNvSpPr txBox="1"/>
          <p:nvPr/>
        </p:nvSpPr>
        <p:spPr>
          <a:xfrm>
            <a:off x="259757" y="120742"/>
            <a:ext cx="9417643" cy="674736"/>
          </a:xfrm>
          <a:prstGeom prst="rect">
            <a:avLst/>
          </a:prstGeom>
          <a:noFill/>
        </p:spPr>
        <p:txBody>
          <a:bodyPr wrap="square" rtlCol="0">
            <a:spAutoFit/>
          </a:bodyPr>
          <a:lstStyle/>
          <a:p>
            <a:pPr lvl="0" defTabSz="914377">
              <a:lnSpc>
                <a:spcPct val="110000"/>
              </a:lnSpc>
              <a:defRPr/>
            </a:pPr>
            <a:r>
              <a:rPr lang="en-US" sz="3733" kern="0" dirty="0">
                <a:solidFill>
                  <a:srgbClr val="FFFFFF"/>
                </a:solidFill>
                <a:latin typeface="Segoe UI Light"/>
                <a:cs typeface="Segoe UI Light"/>
              </a:rPr>
              <a:t>Case 2 - Assistance from the Control Room</a:t>
            </a:r>
          </a:p>
        </p:txBody>
      </p:sp>
      <p:cxnSp>
        <p:nvCxnSpPr>
          <p:cNvPr id="53" name="Straight Connector 52"/>
          <p:cNvCxnSpPr/>
          <p:nvPr/>
        </p:nvCxnSpPr>
        <p:spPr>
          <a:xfrm>
            <a:off x="430314" y="93831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018280" y="4312920"/>
            <a:ext cx="391160" cy="39116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0332" y="0"/>
            <a:ext cx="5711668" cy="6858000"/>
          </a:xfrm>
          <a:prstGeom prst="rect">
            <a:avLst/>
          </a:prstGeom>
        </p:spPr>
      </p:pic>
      <p:sp>
        <p:nvSpPr>
          <p:cNvPr id="315" name="Rectangle 314"/>
          <p:cNvSpPr/>
          <p:nvPr/>
        </p:nvSpPr>
        <p:spPr>
          <a:xfrm>
            <a:off x="5425440" y="5974080"/>
            <a:ext cx="6766560" cy="883920"/>
          </a:xfrm>
          <a:prstGeom prst="rect">
            <a:avLst/>
          </a:prstGeom>
          <a:solidFill>
            <a:srgbClr val="000000">
              <a:lumMod val="95000"/>
              <a:lumOff val="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316" name="Rectangle 315"/>
          <p:cNvSpPr/>
          <p:nvPr/>
        </p:nvSpPr>
        <p:spPr>
          <a:xfrm>
            <a:off x="0" y="5974080"/>
            <a:ext cx="333375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317" name="TextBox 316"/>
          <p:cNvSpPr txBox="1"/>
          <p:nvPr/>
        </p:nvSpPr>
        <p:spPr>
          <a:xfrm>
            <a:off x="860948" y="6027003"/>
            <a:ext cx="3378991" cy="830997"/>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Robert Lyon</a:t>
            </a:r>
          </a:p>
          <a:p>
            <a:r>
              <a:rPr lang="en-US" sz="1600" b="1" dirty="0">
                <a:solidFill>
                  <a:prstClr val="white"/>
                </a:solidFill>
                <a:latin typeface="Segoe UI Light" panose="020B0502040204020203" pitchFamily="34" charset="0"/>
                <a:cs typeface="Segoe UI Light" panose="020B0502040204020203" pitchFamily="34" charset="0"/>
              </a:rPr>
              <a:t>Control Room Operator</a:t>
            </a:r>
            <a:endParaRPr lang="en-US" sz="1600" dirty="0">
              <a:solidFill>
                <a:prstClr val="white"/>
              </a:solidFill>
              <a:latin typeface="Segoe UI Light" panose="020B0502040204020203" pitchFamily="34" charset="0"/>
              <a:cs typeface="Segoe UI Light" panose="020B0502040204020203" pitchFamily="34" charset="0"/>
            </a:endParaRPr>
          </a:p>
          <a:p>
            <a:endParaRPr lang="en-US" sz="800" b="1" dirty="0">
              <a:solidFill>
                <a:prstClr val="white"/>
              </a:solidFill>
              <a:cs typeface="Segoe UI" panose="020B0502040204020203" pitchFamily="34" charset="0"/>
            </a:endParaRPr>
          </a:p>
        </p:txBody>
      </p:sp>
      <p:sp>
        <p:nvSpPr>
          <p:cNvPr id="319" name="TextBox 318"/>
          <p:cNvSpPr txBox="1"/>
          <p:nvPr/>
        </p:nvSpPr>
        <p:spPr>
          <a:xfrm>
            <a:off x="5699760" y="6154903"/>
            <a:ext cx="6252966" cy="523220"/>
          </a:xfrm>
          <a:prstGeom prst="rect">
            <a:avLst/>
          </a:prstGeom>
          <a:noFill/>
        </p:spPr>
        <p:txBody>
          <a:bodyPr wrap="square" rtlCol="0">
            <a:spAutoFit/>
          </a:bodyPr>
          <a:lstStyle/>
          <a:p>
            <a:pPr lvl="0"/>
            <a:r>
              <a:rPr lang="en-US" sz="1400" kern="0" dirty="0">
                <a:solidFill>
                  <a:srgbClr val="FFFFFF"/>
                </a:solidFill>
              </a:rPr>
              <a:t>Operator in the Control Room receives a signal and using a </a:t>
            </a:r>
            <a:r>
              <a:rPr lang="en-US" sz="1400" kern="0" dirty="0" err="1">
                <a:solidFill>
                  <a:srgbClr val="FFFFFF"/>
                </a:solidFill>
              </a:rPr>
              <a:t>Hololens</a:t>
            </a:r>
            <a:r>
              <a:rPr lang="en-US" sz="1400" kern="0" dirty="0">
                <a:solidFill>
                  <a:srgbClr val="FFFFFF"/>
                </a:solidFill>
              </a:rPr>
              <a:t> device and the Camera in the aucovei he is helping find a nearest alternate route.</a:t>
            </a:r>
          </a:p>
        </p:txBody>
      </p:sp>
      <p:grpSp>
        <p:nvGrpSpPr>
          <p:cNvPr id="3" name="Group 2"/>
          <p:cNvGrpSpPr/>
          <p:nvPr/>
        </p:nvGrpSpPr>
        <p:grpSpPr>
          <a:xfrm>
            <a:off x="177671" y="6029444"/>
            <a:ext cx="680977" cy="680977"/>
            <a:chOff x="177671" y="6029444"/>
            <a:chExt cx="680977" cy="680977"/>
          </a:xfrm>
        </p:grpSpPr>
        <p:sp>
          <p:nvSpPr>
            <p:cNvPr id="318" name="Oval 317"/>
            <p:cNvSpPr/>
            <p:nvPr/>
          </p:nvSpPr>
          <p:spPr>
            <a:xfrm>
              <a:off x="187241" y="6045114"/>
              <a:ext cx="660485" cy="660485"/>
            </a:xfrm>
            <a:prstGeom prst="ellipse">
              <a:avLst/>
            </a:prstGeom>
            <a:solidFill>
              <a:srgbClr val="FFFFFF">
                <a:lumMod val="8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327" name="Picture 326"/>
            <p:cNvPicPr>
              <a:picLocks noChangeAspect="1"/>
            </p:cNvPicPr>
            <p:nvPr/>
          </p:nvPicPr>
          <p:blipFill>
            <a:blip r:embed="rId7">
              <a:extLst>
                <a:ext uri="{28A0092B-C50C-407E-A947-70E740481C1C}">
                  <a14:useLocalDpi xmlns:a14="http://schemas.microsoft.com/office/drawing/2010/main" val="0"/>
                </a:ext>
              </a:extLst>
            </a:blip>
            <a:srcRect l="18700" t="3367" r="24039" b="56372"/>
            <a:stretch>
              <a:fillRect/>
            </a:stretch>
          </p:blipFill>
          <p:spPr>
            <a:xfrm>
              <a:off x="177671" y="6029444"/>
              <a:ext cx="680977" cy="680977"/>
            </a:xfrm>
            <a:custGeom>
              <a:avLst/>
              <a:gdLst>
                <a:gd name="connsiteX0" fmla="*/ 1660967 w 3321934"/>
                <a:gd name="connsiteY0" fmla="*/ 0 h 3321934"/>
                <a:gd name="connsiteX1" fmla="*/ 3321934 w 3321934"/>
                <a:gd name="connsiteY1" fmla="*/ 1660967 h 3321934"/>
                <a:gd name="connsiteX2" fmla="*/ 1660967 w 3321934"/>
                <a:gd name="connsiteY2" fmla="*/ 3321934 h 3321934"/>
                <a:gd name="connsiteX3" fmla="*/ 0 w 3321934"/>
                <a:gd name="connsiteY3" fmla="*/ 1660967 h 3321934"/>
                <a:gd name="connsiteX4" fmla="*/ 1660967 w 3321934"/>
                <a:gd name="connsiteY4" fmla="*/ 0 h 3321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934" h="3321934">
                  <a:moveTo>
                    <a:pt x="1660967" y="0"/>
                  </a:moveTo>
                  <a:cubicBezTo>
                    <a:pt x="2578294" y="0"/>
                    <a:pt x="3321934" y="743640"/>
                    <a:pt x="3321934" y="1660967"/>
                  </a:cubicBezTo>
                  <a:cubicBezTo>
                    <a:pt x="3321934" y="2578294"/>
                    <a:pt x="2578294" y="3321934"/>
                    <a:pt x="1660967" y="3321934"/>
                  </a:cubicBezTo>
                  <a:cubicBezTo>
                    <a:pt x="743640" y="3321934"/>
                    <a:pt x="0" y="2578294"/>
                    <a:pt x="0" y="1660967"/>
                  </a:cubicBezTo>
                  <a:cubicBezTo>
                    <a:pt x="0" y="743640"/>
                    <a:pt x="743640" y="0"/>
                    <a:pt x="1660967" y="0"/>
                  </a:cubicBezTo>
                  <a:close/>
                </a:path>
              </a:pathLst>
            </a:custGeom>
          </p:spPr>
        </p:pic>
      </p:grpSp>
      <p:sp>
        <p:nvSpPr>
          <p:cNvPr id="66" name="Rectangle 65"/>
          <p:cNvSpPr/>
          <p:nvPr/>
        </p:nvSpPr>
        <p:spPr>
          <a:xfrm>
            <a:off x="3215640" y="5974080"/>
            <a:ext cx="224028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eaLnBrk="0" fontAlgn="base" hangingPunct="0">
              <a:spcBef>
                <a:spcPts val="600"/>
              </a:spcBef>
              <a:spcAft>
                <a:spcPct val="0"/>
              </a:spcAft>
              <a:defRPr/>
            </a:pPr>
            <a:endParaRPr lang="en-US" sz="800" kern="0">
              <a:solidFill>
                <a:srgbClr val="FFFFFF"/>
              </a:solidFill>
              <a:latin typeface="Segoe UI Semibold"/>
            </a:endParaRPr>
          </a:p>
        </p:txBody>
      </p:sp>
      <p:sp>
        <p:nvSpPr>
          <p:cNvPr id="67" name="TextBox 66"/>
          <p:cNvSpPr txBox="1"/>
          <p:nvPr/>
        </p:nvSpPr>
        <p:spPr>
          <a:xfrm>
            <a:off x="4137549" y="6169243"/>
            <a:ext cx="1343772" cy="584775"/>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aucovei</a:t>
            </a:r>
          </a:p>
          <a:p>
            <a:endParaRPr lang="en-US" sz="800" b="1" dirty="0">
              <a:solidFill>
                <a:prstClr val="white"/>
              </a:solidFill>
              <a:cs typeface="Segoe UI" panose="020B0502040204020203" pitchFamily="34" charset="0"/>
            </a:endParaRPr>
          </a:p>
        </p:txBody>
      </p:sp>
      <p:sp>
        <p:nvSpPr>
          <p:cNvPr id="68" name="Oval 67"/>
          <p:cNvSpPr/>
          <p:nvPr/>
        </p:nvSpPr>
        <p:spPr>
          <a:xfrm>
            <a:off x="3402881" y="6045114"/>
            <a:ext cx="660485" cy="660485"/>
          </a:xfrm>
          <a:prstGeom prst="ellipse">
            <a:avLst/>
          </a:prstGeom>
          <a:solidFill>
            <a:srgbClr val="FFFFFF">
              <a:lumMod val="6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69" name="Picture 6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93443" y="6109064"/>
            <a:ext cx="645158" cy="552992"/>
          </a:xfrm>
          <a:prstGeom prst="rect">
            <a:avLst/>
          </a:prstGeom>
        </p:spPr>
      </p:pic>
    </p:spTree>
    <p:extLst>
      <p:ext uri="{BB962C8B-B14F-4D97-AF65-F5344CB8AC3E}">
        <p14:creationId xmlns:p14="http://schemas.microsoft.com/office/powerpoint/2010/main" val="343315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5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grayscl/>
            <a:extLst>
              <a:ext uri="{28A0092B-C50C-407E-A947-70E740481C1C}">
                <a14:useLocalDpi xmlns:a14="http://schemas.microsoft.com/office/drawing/2010/main" val="0"/>
              </a:ext>
            </a:extLst>
          </a:blip>
          <a:srcRect t="11628" b="3834"/>
          <a:stretch/>
        </p:blipFill>
        <p:spPr>
          <a:xfrm>
            <a:off x="0" y="0"/>
            <a:ext cx="12214129" cy="6858000"/>
          </a:xfrm>
          <a:prstGeom prst="rect">
            <a:avLst/>
          </a:prstGeom>
        </p:spPr>
      </p:pic>
      <p:sp>
        <p:nvSpPr>
          <p:cNvPr id="70" name="Rectangle 69"/>
          <p:cNvSpPr/>
          <p:nvPr/>
        </p:nvSpPr>
        <p:spPr bwMode="auto">
          <a:xfrm>
            <a:off x="0" y="0"/>
            <a:ext cx="12214860" cy="6858000"/>
          </a:xfrm>
          <a:prstGeom prst="rect">
            <a:avLst/>
          </a:prstGeom>
          <a:solidFill>
            <a:schemeClr val="bg1">
              <a:lumMod val="85000"/>
              <a:lumOff val="1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p:cNvCxnSpPr/>
          <p:nvPr/>
        </p:nvCxnSpPr>
        <p:spPr>
          <a:xfrm>
            <a:off x="0" y="3759329"/>
            <a:ext cx="12192000" cy="0"/>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183038"/>
            <a:ext cx="12214860" cy="613459"/>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6" name="Rectangle 35"/>
          <p:cNvSpPr/>
          <p:nvPr/>
        </p:nvSpPr>
        <p:spPr>
          <a:xfrm>
            <a:off x="2615878" y="1180618"/>
            <a:ext cx="3206188" cy="613459"/>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7" name="Rectangle 36"/>
          <p:cNvSpPr/>
          <p:nvPr/>
        </p:nvSpPr>
        <p:spPr>
          <a:xfrm>
            <a:off x="2615878" y="1736203"/>
            <a:ext cx="578735" cy="156258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38" name="Rectangle 37"/>
          <p:cNvSpPr/>
          <p:nvPr/>
        </p:nvSpPr>
        <p:spPr>
          <a:xfrm>
            <a:off x="5231757" y="1724628"/>
            <a:ext cx="578735" cy="156258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grpSp>
        <p:nvGrpSpPr>
          <p:cNvPr id="39" name="Group 38"/>
          <p:cNvGrpSpPr/>
          <p:nvPr/>
        </p:nvGrpSpPr>
        <p:grpSpPr>
          <a:xfrm>
            <a:off x="2956560" y="2873416"/>
            <a:ext cx="2890029" cy="1360383"/>
            <a:chOff x="2956560" y="2873416"/>
            <a:chExt cx="2890029" cy="1360383"/>
          </a:xfrm>
        </p:grpSpPr>
        <p:sp>
          <p:nvSpPr>
            <p:cNvPr id="14" name="TextBox 13"/>
            <p:cNvSpPr txBox="1"/>
            <p:nvPr/>
          </p:nvSpPr>
          <p:spPr>
            <a:xfrm>
              <a:off x="2956560" y="3657551"/>
              <a:ext cx="2890029" cy="576248"/>
            </a:xfrm>
            <a:prstGeom prst="rect">
              <a:avLst/>
            </a:prstGeom>
            <a:noFill/>
          </p:spPr>
          <p:txBody>
            <a:bodyPr wrap="square" lIns="182880" tIns="146304" rIns="182880" bIns="146304" rtlCol="0">
              <a:spAutoFit/>
            </a:bodyPr>
            <a:lstStyle/>
            <a:p>
              <a:pPr lvl="0" algn="ctr">
                <a:lnSpc>
                  <a:spcPct val="110000"/>
                </a:lnSpc>
                <a:defRPr/>
              </a:pPr>
              <a:r>
                <a:rPr lang="en-US" dirty="0">
                  <a:solidFill>
                    <a:srgbClr val="FFFFFF"/>
                  </a:solidFill>
                  <a:latin typeface="Segoe UI Light"/>
                </a:rPr>
                <a:t>Obstacle on the route</a:t>
              </a:r>
            </a:p>
          </p:txBody>
        </p:sp>
        <p:cxnSp>
          <p:nvCxnSpPr>
            <p:cNvPr id="8" name="Straight Connector 7"/>
            <p:cNvCxnSpPr/>
            <p:nvPr/>
          </p:nvCxnSpPr>
          <p:spPr>
            <a:xfrm>
              <a:off x="3248628" y="2873416"/>
              <a:ext cx="3858" cy="1166149"/>
            </a:xfrm>
            <a:prstGeom prst="line">
              <a:avLst/>
            </a:prstGeom>
            <a:ln w="38100">
              <a:solidFill>
                <a:srgbClr val="FFC000"/>
              </a:solidFill>
              <a:prstDash val="sysDash"/>
            </a:ln>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8213" y="3129694"/>
              <a:ext cx="680857" cy="378495"/>
            </a:xfrm>
            <a:prstGeom prst="rect">
              <a:avLst/>
            </a:prstGeom>
          </p:spPr>
        </p:pic>
      </p:grpSp>
      <p:sp>
        <p:nvSpPr>
          <p:cNvPr id="40" name="Arrow: Right 39"/>
          <p:cNvSpPr/>
          <p:nvPr/>
        </p:nvSpPr>
        <p:spPr>
          <a:xfrm>
            <a:off x="0" y="3337560"/>
            <a:ext cx="251460" cy="320040"/>
          </a:xfrm>
          <a:prstGeom prst="rightArrow">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48" name="TextBox 47"/>
          <p:cNvSpPr txBox="1"/>
          <p:nvPr/>
        </p:nvSpPr>
        <p:spPr>
          <a:xfrm>
            <a:off x="-144780" y="3665171"/>
            <a:ext cx="2890029" cy="576248"/>
          </a:xfrm>
          <a:prstGeom prst="rect">
            <a:avLst/>
          </a:prstGeom>
          <a:noFill/>
        </p:spPr>
        <p:txBody>
          <a:bodyPr wrap="square" lIns="182880" tIns="146304" rIns="182880" bIns="146304" rtlCol="0">
            <a:spAutoFit/>
          </a:bodyPr>
          <a:lstStyle/>
          <a:p>
            <a:pPr lvl="0">
              <a:lnSpc>
                <a:spcPct val="110000"/>
              </a:lnSpc>
              <a:defRPr/>
            </a:pPr>
            <a:r>
              <a:rPr lang="en-US" dirty="0">
                <a:solidFill>
                  <a:srgbClr val="FFFFFF"/>
                </a:solidFill>
                <a:latin typeface="Segoe UI Light"/>
              </a:rPr>
              <a:t>From Point A</a:t>
            </a:r>
          </a:p>
        </p:txBody>
      </p:sp>
      <p:sp>
        <p:nvSpPr>
          <p:cNvPr id="49" name="Arrow: Right 48"/>
          <p:cNvSpPr/>
          <p:nvPr/>
        </p:nvSpPr>
        <p:spPr>
          <a:xfrm>
            <a:off x="11856720" y="3329940"/>
            <a:ext cx="251460" cy="320040"/>
          </a:xfrm>
          <a:prstGeom prst="rightArrow">
            <a:avLst/>
          </a:prstGeom>
          <a:solidFill>
            <a:srgbClr val="FFC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0" name="TextBox 49"/>
          <p:cNvSpPr txBox="1"/>
          <p:nvPr/>
        </p:nvSpPr>
        <p:spPr>
          <a:xfrm>
            <a:off x="10984992" y="3657551"/>
            <a:ext cx="1333517" cy="600164"/>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To Point B</a:t>
            </a:r>
          </a:p>
        </p:txBody>
      </p:sp>
      <p:sp>
        <p:nvSpPr>
          <p:cNvPr id="51" name="TextBox 50"/>
          <p:cNvSpPr txBox="1"/>
          <p:nvPr/>
        </p:nvSpPr>
        <p:spPr>
          <a:xfrm>
            <a:off x="-385163" y="2205506"/>
            <a:ext cx="3003550" cy="904863"/>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Go back to nearest alternate route</a:t>
            </a:r>
          </a:p>
        </p:txBody>
      </p:sp>
      <p:sp>
        <p:nvSpPr>
          <p:cNvPr id="53" name="TextBox 52"/>
          <p:cNvSpPr txBox="1"/>
          <p:nvPr/>
        </p:nvSpPr>
        <p:spPr>
          <a:xfrm>
            <a:off x="259757" y="120742"/>
            <a:ext cx="9417643" cy="674736"/>
          </a:xfrm>
          <a:prstGeom prst="rect">
            <a:avLst/>
          </a:prstGeom>
          <a:noFill/>
        </p:spPr>
        <p:txBody>
          <a:bodyPr wrap="square" rtlCol="0">
            <a:spAutoFit/>
          </a:bodyPr>
          <a:lstStyle/>
          <a:p>
            <a:pPr lvl="0" defTabSz="914377">
              <a:lnSpc>
                <a:spcPct val="110000"/>
              </a:lnSpc>
              <a:defRPr/>
            </a:pPr>
            <a:r>
              <a:rPr lang="en-US" sz="3733" kern="0" dirty="0">
                <a:solidFill>
                  <a:srgbClr val="FFFFFF"/>
                </a:solidFill>
                <a:latin typeface="Segoe UI Light"/>
                <a:cs typeface="Segoe UI Light"/>
              </a:rPr>
              <a:t>Case 2 - Assistance from the Control Room</a:t>
            </a:r>
          </a:p>
        </p:txBody>
      </p:sp>
      <p:cxnSp>
        <p:nvCxnSpPr>
          <p:cNvPr id="54" name="Straight Connector 53"/>
          <p:cNvCxnSpPr/>
          <p:nvPr/>
        </p:nvCxnSpPr>
        <p:spPr>
          <a:xfrm>
            <a:off x="430314" y="93831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3201767" y="956693"/>
            <a:ext cx="2890029" cy="1688998"/>
            <a:chOff x="3210560" y="2873416"/>
            <a:chExt cx="2890029" cy="1688998"/>
          </a:xfrm>
        </p:grpSpPr>
        <p:sp>
          <p:nvSpPr>
            <p:cNvPr id="33" name="TextBox 32"/>
            <p:cNvSpPr txBox="1"/>
            <p:nvPr/>
          </p:nvSpPr>
          <p:spPr>
            <a:xfrm>
              <a:off x="3210560" y="3657551"/>
              <a:ext cx="2890029" cy="904863"/>
            </a:xfrm>
            <a:prstGeom prst="rect">
              <a:avLst/>
            </a:prstGeom>
            <a:noFill/>
          </p:spPr>
          <p:txBody>
            <a:bodyPr wrap="square" lIns="182880" tIns="146304" rIns="182880" bIns="146304" rtlCol="0">
              <a:spAutoFit/>
            </a:bodyPr>
            <a:lstStyle/>
            <a:p>
              <a:pPr lvl="0">
                <a:lnSpc>
                  <a:spcPct val="110000"/>
                </a:lnSpc>
                <a:defRPr/>
              </a:pPr>
              <a:r>
                <a:rPr lang="en-US" dirty="0">
                  <a:solidFill>
                    <a:srgbClr val="FFFFFF"/>
                  </a:solidFill>
                  <a:latin typeface="Segoe UI Light"/>
                </a:rPr>
                <a:t>Obstacle on the </a:t>
              </a:r>
            </a:p>
            <a:p>
              <a:pPr lvl="0">
                <a:lnSpc>
                  <a:spcPct val="110000"/>
                </a:lnSpc>
                <a:defRPr/>
              </a:pPr>
              <a:r>
                <a:rPr lang="en-US" dirty="0">
                  <a:solidFill>
                    <a:srgbClr val="FFFFFF"/>
                  </a:solidFill>
                  <a:latin typeface="Segoe UI Light"/>
                </a:rPr>
                <a:t>alternate route</a:t>
              </a:r>
            </a:p>
          </p:txBody>
        </p:sp>
        <p:cxnSp>
          <p:nvCxnSpPr>
            <p:cNvPr id="41" name="Straight Connector 40"/>
            <p:cNvCxnSpPr/>
            <p:nvPr/>
          </p:nvCxnSpPr>
          <p:spPr>
            <a:xfrm>
              <a:off x="3248628" y="2873416"/>
              <a:ext cx="3858" cy="1166149"/>
            </a:xfrm>
            <a:prstGeom prst="line">
              <a:avLst/>
            </a:prstGeom>
            <a:ln w="38100">
              <a:solidFill>
                <a:srgbClr val="FFC000"/>
              </a:solidFill>
              <a:prstDash val="sysDash"/>
            </a:ln>
          </p:spPr>
          <p:style>
            <a:lnRef idx="2">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8213" y="3129694"/>
              <a:ext cx="680857" cy="378495"/>
            </a:xfrm>
            <a:prstGeom prst="rect">
              <a:avLst/>
            </a:prstGeom>
          </p:spPr>
        </p:pic>
      </p:grpSp>
      <p:sp>
        <p:nvSpPr>
          <p:cNvPr id="47" name="Freeform: Shape 46"/>
          <p:cNvSpPr/>
          <p:nvPr/>
        </p:nvSpPr>
        <p:spPr>
          <a:xfrm>
            <a:off x="1349786" y="3789484"/>
            <a:ext cx="8937213" cy="1987508"/>
          </a:xfrm>
          <a:custGeom>
            <a:avLst/>
            <a:gdLst>
              <a:gd name="connsiteX0" fmla="*/ 0 w 8937213"/>
              <a:gd name="connsiteY0" fmla="*/ 0 h 1987508"/>
              <a:gd name="connsiteX1" fmla="*/ 578735 w 8937213"/>
              <a:gd name="connsiteY1" fmla="*/ 0 h 1987508"/>
              <a:gd name="connsiteX2" fmla="*/ 578735 w 8937213"/>
              <a:gd name="connsiteY2" fmla="*/ 1374049 h 1987508"/>
              <a:gd name="connsiteX3" fmla="*/ 8357255 w 8937213"/>
              <a:gd name="connsiteY3" fmla="*/ 1374049 h 1987508"/>
              <a:gd name="connsiteX4" fmla="*/ 8357255 w 8937213"/>
              <a:gd name="connsiteY4" fmla="*/ 8792 h 1987508"/>
              <a:gd name="connsiteX5" fmla="*/ 8935990 w 8937213"/>
              <a:gd name="connsiteY5" fmla="*/ 8792 h 1987508"/>
              <a:gd name="connsiteX6" fmla="*/ 8935990 w 8937213"/>
              <a:gd name="connsiteY6" fmla="*/ 1374049 h 1987508"/>
              <a:gd name="connsiteX7" fmla="*/ 8937213 w 8937213"/>
              <a:gd name="connsiteY7" fmla="*/ 1374049 h 1987508"/>
              <a:gd name="connsiteX8" fmla="*/ 8937213 w 8937213"/>
              <a:gd name="connsiteY8" fmla="*/ 1987508 h 1987508"/>
              <a:gd name="connsiteX9" fmla="*/ 149468 w 8937213"/>
              <a:gd name="connsiteY9" fmla="*/ 1987508 h 1987508"/>
              <a:gd name="connsiteX10" fmla="*/ 149468 w 8937213"/>
              <a:gd name="connsiteY10" fmla="*/ 1978268 h 1987508"/>
              <a:gd name="connsiteX11" fmla="*/ 0 w 8937213"/>
              <a:gd name="connsiteY11" fmla="*/ 1978268 h 198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37213" h="1987508">
                <a:moveTo>
                  <a:pt x="0" y="0"/>
                </a:moveTo>
                <a:lnTo>
                  <a:pt x="578735" y="0"/>
                </a:lnTo>
                <a:lnTo>
                  <a:pt x="578735" y="1374049"/>
                </a:lnTo>
                <a:lnTo>
                  <a:pt x="8357255" y="1374049"/>
                </a:lnTo>
                <a:lnTo>
                  <a:pt x="8357255" y="8792"/>
                </a:lnTo>
                <a:lnTo>
                  <a:pt x="8935990" y="8792"/>
                </a:lnTo>
                <a:lnTo>
                  <a:pt x="8935990" y="1374049"/>
                </a:lnTo>
                <a:lnTo>
                  <a:pt x="8937213" y="1374049"/>
                </a:lnTo>
                <a:lnTo>
                  <a:pt x="8937213" y="1987508"/>
                </a:lnTo>
                <a:lnTo>
                  <a:pt x="149468" y="1987508"/>
                </a:lnTo>
                <a:lnTo>
                  <a:pt x="149468" y="1978268"/>
                </a:lnTo>
                <a:lnTo>
                  <a:pt x="0" y="1978268"/>
                </a:lnTo>
                <a:close/>
              </a:path>
            </a:pathLst>
          </a:custGeom>
          <a:solidFill>
            <a:schemeClr val="bg1">
              <a:alpha val="6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6" name="TextBox 55"/>
          <p:cNvSpPr txBox="1"/>
          <p:nvPr/>
        </p:nvSpPr>
        <p:spPr>
          <a:xfrm>
            <a:off x="-419887" y="1140635"/>
            <a:ext cx="3003550" cy="576248"/>
          </a:xfrm>
          <a:prstGeom prst="rect">
            <a:avLst/>
          </a:prstGeom>
          <a:noFill/>
        </p:spPr>
        <p:txBody>
          <a:bodyPr wrap="square" lIns="182880" tIns="146304" rIns="182880" bIns="146304" rtlCol="0">
            <a:spAutoFit/>
          </a:bodyPr>
          <a:lstStyle/>
          <a:p>
            <a:pPr lvl="0" algn="r">
              <a:lnSpc>
                <a:spcPct val="110000"/>
              </a:lnSpc>
              <a:defRPr/>
            </a:pPr>
            <a:r>
              <a:rPr lang="en-US" dirty="0">
                <a:solidFill>
                  <a:srgbClr val="FFFFFF"/>
                </a:solidFill>
                <a:latin typeface="Segoe UI Light"/>
              </a:rPr>
              <a:t>Take a U-return</a:t>
            </a:r>
          </a:p>
        </p:txBody>
      </p:sp>
      <p:grpSp>
        <p:nvGrpSpPr>
          <p:cNvPr id="5" name="Group 4"/>
          <p:cNvGrpSpPr/>
          <p:nvPr/>
        </p:nvGrpSpPr>
        <p:grpSpPr>
          <a:xfrm flipH="1">
            <a:off x="8346830" y="-319789"/>
            <a:ext cx="3493478" cy="3461574"/>
            <a:chOff x="9964615" y="-5744308"/>
            <a:chExt cx="5087816" cy="5087816"/>
          </a:xfrm>
        </p:grpSpPr>
        <p:sp>
          <p:nvSpPr>
            <p:cNvPr id="4" name="Oval 3"/>
            <p:cNvSpPr/>
            <p:nvPr/>
          </p:nvSpPr>
          <p:spPr>
            <a:xfrm>
              <a:off x="9964615" y="-5744308"/>
              <a:ext cx="5087816" cy="5087816"/>
            </a:xfrm>
            <a:prstGeom prst="ellipse">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rcRect l="17696" b="34359"/>
            <a:stretch>
              <a:fillRect/>
            </a:stretch>
          </p:blipFill>
          <p:spPr>
            <a:xfrm>
              <a:off x="9976338" y="-5158154"/>
              <a:ext cx="4700954" cy="4501662"/>
            </a:xfrm>
            <a:custGeom>
              <a:avLst/>
              <a:gdLst>
                <a:gd name="connsiteX0" fmla="*/ 919971 w 4700954"/>
                <a:gd name="connsiteY0" fmla="*/ 0 h 4501662"/>
                <a:gd name="connsiteX1" fmla="*/ 4167845 w 4700954"/>
                <a:gd name="connsiteY1" fmla="*/ 0 h 4501662"/>
                <a:gd name="connsiteX2" fmla="*/ 4342723 w 4700954"/>
                <a:gd name="connsiteY2" fmla="*/ 158940 h 4501662"/>
                <a:gd name="connsiteX3" fmla="*/ 4653357 w 4700954"/>
                <a:gd name="connsiteY3" fmla="*/ 535431 h 4501662"/>
                <a:gd name="connsiteX4" fmla="*/ 4700954 w 4700954"/>
                <a:gd name="connsiteY4" fmla="*/ 613779 h 4501662"/>
                <a:gd name="connsiteX5" fmla="*/ 4700954 w 4700954"/>
                <a:gd name="connsiteY5" fmla="*/ 3301730 h 4501662"/>
                <a:gd name="connsiteX6" fmla="*/ 4653357 w 4700954"/>
                <a:gd name="connsiteY6" fmla="*/ 3380077 h 4501662"/>
                <a:gd name="connsiteX7" fmla="*/ 2543908 w 4700954"/>
                <a:gd name="connsiteY7" fmla="*/ 4501662 h 4501662"/>
                <a:gd name="connsiteX8" fmla="*/ 0 w 4700954"/>
                <a:gd name="connsiteY8" fmla="*/ 1957754 h 4501662"/>
                <a:gd name="connsiteX9" fmla="*/ 745093 w 4700954"/>
                <a:gd name="connsiteY9" fmla="*/ 158940 h 450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0954" h="4501662">
                  <a:moveTo>
                    <a:pt x="919971" y="0"/>
                  </a:moveTo>
                  <a:lnTo>
                    <a:pt x="4167845" y="0"/>
                  </a:lnTo>
                  <a:lnTo>
                    <a:pt x="4342723" y="158940"/>
                  </a:lnTo>
                  <a:cubicBezTo>
                    <a:pt x="4457812" y="274029"/>
                    <a:pt x="4561925" y="400094"/>
                    <a:pt x="4653357" y="535431"/>
                  </a:cubicBezTo>
                  <a:lnTo>
                    <a:pt x="4700954" y="613779"/>
                  </a:lnTo>
                  <a:lnTo>
                    <a:pt x="4700954" y="3301730"/>
                  </a:lnTo>
                  <a:lnTo>
                    <a:pt x="4653357" y="3380077"/>
                  </a:lnTo>
                  <a:cubicBezTo>
                    <a:pt x="4196198" y="4056761"/>
                    <a:pt x="3422009" y="4501662"/>
                    <a:pt x="2543908" y="4501662"/>
                  </a:cubicBezTo>
                  <a:cubicBezTo>
                    <a:pt x="1138946" y="4501662"/>
                    <a:pt x="0" y="3362716"/>
                    <a:pt x="0" y="1957754"/>
                  </a:cubicBezTo>
                  <a:cubicBezTo>
                    <a:pt x="0" y="1255273"/>
                    <a:pt x="284737" y="619296"/>
                    <a:pt x="745093" y="158940"/>
                  </a:cubicBezTo>
                  <a:close/>
                </a:path>
              </a:pathLst>
            </a:custGeom>
          </p:spPr>
        </p:pic>
      </p:grpSp>
      <p:grpSp>
        <p:nvGrpSpPr>
          <p:cNvPr id="35" name="Group 34"/>
          <p:cNvGrpSpPr/>
          <p:nvPr/>
        </p:nvGrpSpPr>
        <p:grpSpPr>
          <a:xfrm>
            <a:off x="2602617" y="1234382"/>
            <a:ext cx="528320" cy="528320"/>
            <a:chOff x="701040" y="2753360"/>
            <a:chExt cx="528320" cy="528320"/>
          </a:xfrm>
        </p:grpSpPr>
        <p:sp>
          <p:nvSpPr>
            <p:cNvPr id="34" name="Oval 33"/>
            <p:cNvSpPr/>
            <p:nvPr/>
          </p:nvSpPr>
          <p:spPr>
            <a:xfrm>
              <a:off x="701040" y="2753360"/>
              <a:ext cx="528320" cy="528320"/>
            </a:xfrm>
            <a:prstGeom prst="ellipse">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560" y="2870199"/>
              <a:ext cx="318875" cy="273321"/>
            </a:xfrm>
            <a:prstGeom prst="rect">
              <a:avLst/>
            </a:prstGeom>
          </p:spPr>
        </p:pic>
      </p:grpSp>
      <p:sp>
        <p:nvSpPr>
          <p:cNvPr id="52" name="Rectangle 51"/>
          <p:cNvSpPr/>
          <p:nvPr/>
        </p:nvSpPr>
        <p:spPr>
          <a:xfrm>
            <a:off x="5425440" y="5974080"/>
            <a:ext cx="6766560" cy="883920"/>
          </a:xfrm>
          <a:prstGeom prst="rect">
            <a:avLst/>
          </a:prstGeom>
          <a:solidFill>
            <a:srgbClr val="000000">
              <a:lumMod val="95000"/>
              <a:lumOff val="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57" name="Rectangle 56"/>
          <p:cNvSpPr/>
          <p:nvPr/>
        </p:nvSpPr>
        <p:spPr>
          <a:xfrm>
            <a:off x="0" y="5974080"/>
            <a:ext cx="333375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58" name="TextBox 57"/>
          <p:cNvSpPr txBox="1"/>
          <p:nvPr/>
        </p:nvSpPr>
        <p:spPr>
          <a:xfrm>
            <a:off x="860948" y="6027003"/>
            <a:ext cx="3378991" cy="830997"/>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Robert Lyon</a:t>
            </a:r>
          </a:p>
          <a:p>
            <a:r>
              <a:rPr lang="en-US" sz="1600" b="1" dirty="0">
                <a:solidFill>
                  <a:prstClr val="white"/>
                </a:solidFill>
                <a:latin typeface="Segoe UI Light" panose="020B0502040204020203" pitchFamily="34" charset="0"/>
                <a:cs typeface="Segoe UI Light" panose="020B0502040204020203" pitchFamily="34" charset="0"/>
              </a:rPr>
              <a:t>Control Room Operator</a:t>
            </a:r>
            <a:endParaRPr lang="en-US" sz="1600" dirty="0">
              <a:solidFill>
                <a:prstClr val="white"/>
              </a:solidFill>
              <a:latin typeface="Segoe UI Light" panose="020B0502040204020203" pitchFamily="34" charset="0"/>
              <a:cs typeface="Segoe UI Light" panose="020B0502040204020203" pitchFamily="34" charset="0"/>
            </a:endParaRPr>
          </a:p>
          <a:p>
            <a:endParaRPr lang="en-US" sz="800" b="1" dirty="0">
              <a:solidFill>
                <a:prstClr val="white"/>
              </a:solidFill>
              <a:cs typeface="Segoe UI" panose="020B0502040204020203" pitchFamily="34" charset="0"/>
            </a:endParaRPr>
          </a:p>
        </p:txBody>
      </p:sp>
      <p:sp>
        <p:nvSpPr>
          <p:cNvPr id="59" name="TextBox 58"/>
          <p:cNvSpPr txBox="1"/>
          <p:nvPr/>
        </p:nvSpPr>
        <p:spPr>
          <a:xfrm>
            <a:off x="5699760" y="6154903"/>
            <a:ext cx="6252966" cy="523220"/>
          </a:xfrm>
          <a:prstGeom prst="rect">
            <a:avLst/>
          </a:prstGeom>
          <a:noFill/>
        </p:spPr>
        <p:txBody>
          <a:bodyPr wrap="square" rtlCol="0">
            <a:spAutoFit/>
          </a:bodyPr>
          <a:lstStyle/>
          <a:p>
            <a:pPr lvl="0"/>
            <a:r>
              <a:rPr lang="en-US" sz="1400" kern="0" dirty="0">
                <a:solidFill>
                  <a:srgbClr val="FFFFFF"/>
                </a:solidFill>
              </a:rPr>
              <a:t>Operator in the Control Room receives a signal and using a </a:t>
            </a:r>
            <a:r>
              <a:rPr lang="en-US" sz="1400" kern="0" dirty="0" err="1">
                <a:solidFill>
                  <a:srgbClr val="FFFFFF"/>
                </a:solidFill>
              </a:rPr>
              <a:t>Hololens</a:t>
            </a:r>
            <a:r>
              <a:rPr lang="en-US" sz="1400" kern="0" dirty="0">
                <a:solidFill>
                  <a:srgbClr val="FFFFFF"/>
                </a:solidFill>
              </a:rPr>
              <a:t> device and the Camera in the aucovei he is helping find a nearest alternate route.</a:t>
            </a:r>
          </a:p>
        </p:txBody>
      </p:sp>
      <p:grpSp>
        <p:nvGrpSpPr>
          <p:cNvPr id="60" name="Group 59"/>
          <p:cNvGrpSpPr/>
          <p:nvPr/>
        </p:nvGrpSpPr>
        <p:grpSpPr>
          <a:xfrm>
            <a:off x="177671" y="6029444"/>
            <a:ext cx="680977" cy="680977"/>
            <a:chOff x="177671" y="6029444"/>
            <a:chExt cx="680977" cy="680977"/>
          </a:xfrm>
        </p:grpSpPr>
        <p:sp>
          <p:nvSpPr>
            <p:cNvPr id="61" name="Oval 60"/>
            <p:cNvSpPr/>
            <p:nvPr/>
          </p:nvSpPr>
          <p:spPr>
            <a:xfrm>
              <a:off x="187241" y="6045114"/>
              <a:ext cx="660485" cy="660485"/>
            </a:xfrm>
            <a:prstGeom prst="ellipse">
              <a:avLst/>
            </a:prstGeom>
            <a:solidFill>
              <a:srgbClr val="FFFFFF">
                <a:lumMod val="8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62" name="Picture 61"/>
            <p:cNvPicPr>
              <a:picLocks noChangeAspect="1"/>
            </p:cNvPicPr>
            <p:nvPr/>
          </p:nvPicPr>
          <p:blipFill>
            <a:blip r:embed="rId7">
              <a:extLst>
                <a:ext uri="{28A0092B-C50C-407E-A947-70E740481C1C}">
                  <a14:useLocalDpi xmlns:a14="http://schemas.microsoft.com/office/drawing/2010/main" val="0"/>
                </a:ext>
              </a:extLst>
            </a:blip>
            <a:srcRect l="18700" t="3367" r="24039" b="56372"/>
            <a:stretch>
              <a:fillRect/>
            </a:stretch>
          </p:blipFill>
          <p:spPr>
            <a:xfrm>
              <a:off x="177671" y="6029444"/>
              <a:ext cx="680977" cy="680977"/>
            </a:xfrm>
            <a:custGeom>
              <a:avLst/>
              <a:gdLst>
                <a:gd name="connsiteX0" fmla="*/ 1660967 w 3321934"/>
                <a:gd name="connsiteY0" fmla="*/ 0 h 3321934"/>
                <a:gd name="connsiteX1" fmla="*/ 3321934 w 3321934"/>
                <a:gd name="connsiteY1" fmla="*/ 1660967 h 3321934"/>
                <a:gd name="connsiteX2" fmla="*/ 1660967 w 3321934"/>
                <a:gd name="connsiteY2" fmla="*/ 3321934 h 3321934"/>
                <a:gd name="connsiteX3" fmla="*/ 0 w 3321934"/>
                <a:gd name="connsiteY3" fmla="*/ 1660967 h 3321934"/>
                <a:gd name="connsiteX4" fmla="*/ 1660967 w 3321934"/>
                <a:gd name="connsiteY4" fmla="*/ 0 h 3321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1934" h="3321934">
                  <a:moveTo>
                    <a:pt x="1660967" y="0"/>
                  </a:moveTo>
                  <a:cubicBezTo>
                    <a:pt x="2578294" y="0"/>
                    <a:pt x="3321934" y="743640"/>
                    <a:pt x="3321934" y="1660967"/>
                  </a:cubicBezTo>
                  <a:cubicBezTo>
                    <a:pt x="3321934" y="2578294"/>
                    <a:pt x="2578294" y="3321934"/>
                    <a:pt x="1660967" y="3321934"/>
                  </a:cubicBezTo>
                  <a:cubicBezTo>
                    <a:pt x="743640" y="3321934"/>
                    <a:pt x="0" y="2578294"/>
                    <a:pt x="0" y="1660967"/>
                  </a:cubicBezTo>
                  <a:cubicBezTo>
                    <a:pt x="0" y="743640"/>
                    <a:pt x="743640" y="0"/>
                    <a:pt x="1660967" y="0"/>
                  </a:cubicBezTo>
                  <a:close/>
                </a:path>
              </a:pathLst>
            </a:custGeom>
          </p:spPr>
        </p:pic>
      </p:grpSp>
      <p:sp>
        <p:nvSpPr>
          <p:cNvPr id="63" name="Rectangle 62"/>
          <p:cNvSpPr/>
          <p:nvPr/>
        </p:nvSpPr>
        <p:spPr>
          <a:xfrm>
            <a:off x="3215640" y="5974080"/>
            <a:ext cx="224028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eaLnBrk="0" fontAlgn="base" hangingPunct="0">
              <a:spcBef>
                <a:spcPts val="600"/>
              </a:spcBef>
              <a:spcAft>
                <a:spcPct val="0"/>
              </a:spcAft>
              <a:defRPr/>
            </a:pPr>
            <a:endParaRPr lang="en-US" sz="800" kern="0">
              <a:solidFill>
                <a:srgbClr val="FFFFFF"/>
              </a:solidFill>
              <a:latin typeface="Segoe UI Semibold"/>
            </a:endParaRPr>
          </a:p>
        </p:txBody>
      </p:sp>
      <p:sp>
        <p:nvSpPr>
          <p:cNvPr id="64" name="TextBox 63"/>
          <p:cNvSpPr txBox="1"/>
          <p:nvPr/>
        </p:nvSpPr>
        <p:spPr>
          <a:xfrm>
            <a:off x="4137549" y="6169243"/>
            <a:ext cx="1343772" cy="584775"/>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aucovei</a:t>
            </a:r>
          </a:p>
          <a:p>
            <a:endParaRPr lang="en-US" sz="800" b="1" dirty="0">
              <a:solidFill>
                <a:prstClr val="white"/>
              </a:solidFill>
              <a:cs typeface="Segoe UI" panose="020B0502040204020203" pitchFamily="34" charset="0"/>
            </a:endParaRPr>
          </a:p>
        </p:txBody>
      </p:sp>
      <p:sp>
        <p:nvSpPr>
          <p:cNvPr id="65" name="Oval 64"/>
          <p:cNvSpPr/>
          <p:nvPr/>
        </p:nvSpPr>
        <p:spPr>
          <a:xfrm>
            <a:off x="3402881" y="6045114"/>
            <a:ext cx="660485" cy="660485"/>
          </a:xfrm>
          <a:prstGeom prst="ellipse">
            <a:avLst/>
          </a:prstGeom>
          <a:solidFill>
            <a:srgbClr val="FFFFFF">
              <a:lumMod val="6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66" name="Picture 6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3443" y="6109064"/>
            <a:ext cx="645158" cy="552992"/>
          </a:xfrm>
          <a:prstGeom prst="rect">
            <a:avLst/>
          </a:prstGeom>
        </p:spPr>
      </p:pic>
    </p:spTree>
    <p:extLst>
      <p:ext uri="{BB962C8B-B14F-4D97-AF65-F5344CB8AC3E}">
        <p14:creationId xmlns:p14="http://schemas.microsoft.com/office/powerpoint/2010/main" val="1319789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261 -0.0007 L 3.95833E-6 0.27917 L -0.10248 0.28148 L -0.10248 0.57685 L 0.58372 0.57685 L 0.58372 0.28356 L 0.82109 0.28356 L 0.81862 0.28356 " pathEditMode="relative" ptsTypes="AAAAAAAA">
                                      <p:cBhvr>
                                        <p:cTn id="6" dur="5000" fill="hold"/>
                                        <p:tgtEl>
                                          <p:spTgt spid="35"/>
                                        </p:tgtEl>
                                        <p:attrNameLst>
                                          <p:attrName>ppt_x</p:attrName>
                                          <p:attrName>ppt_y</p:attrName>
                                        </p:attrNameLst>
                                      </p:cBhvr>
                                    </p:animMotion>
                                  </p:childTnLst>
                                </p:cTn>
                              </p:par>
                              <p:par>
                                <p:cTn id="7" presetID="22" presetClass="entr" presetSubtype="4"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animEffect transition="in" filter="wipe(down)">
                                      <p:cBhvr>
                                        <p:cTn id="9" dur="500"/>
                                        <p:tgtEl>
                                          <p:spTgt spid="56"/>
                                        </p:tgtEl>
                                      </p:cBhvr>
                                    </p:animEffect>
                                  </p:childTnLst>
                                </p:cTn>
                              </p:par>
                              <p:par>
                                <p:cTn id="10" presetID="22" presetClass="entr" presetSubtype="4" fill="hold" grpId="0" nodeType="withEffect">
                                  <p:stCondLst>
                                    <p:cond delay="500"/>
                                  </p:stCondLst>
                                  <p:childTnLst>
                                    <p:set>
                                      <p:cBhvr>
                                        <p:cTn id="11" dur="1" fill="hold">
                                          <p:stCondLst>
                                            <p:cond delay="0"/>
                                          </p:stCondLst>
                                        </p:cTn>
                                        <p:tgtEl>
                                          <p:spTgt spid="51"/>
                                        </p:tgtEl>
                                        <p:attrNameLst>
                                          <p:attrName>style.visibility</p:attrName>
                                        </p:attrNameLst>
                                      </p:cBhvr>
                                      <p:to>
                                        <p:strVal val="visible"/>
                                      </p:to>
                                    </p:set>
                                    <p:animEffect transition="in" filter="wipe(down)">
                                      <p:cBhvr>
                                        <p:cTn id="12" dur="6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rotWithShape="1">
          <a:blip r:embed="rId7">
            <a:grayscl/>
            <a:extLst>
              <a:ext uri="{28A0092B-C50C-407E-A947-70E740481C1C}">
                <a14:useLocalDpi xmlns:a14="http://schemas.microsoft.com/office/drawing/2010/main" val="0"/>
              </a:ext>
            </a:extLst>
          </a:blip>
          <a:srcRect t="11628" b="3834"/>
          <a:stretch/>
        </p:blipFill>
        <p:spPr>
          <a:xfrm>
            <a:off x="0" y="0"/>
            <a:ext cx="12214129" cy="6858000"/>
          </a:xfrm>
          <a:prstGeom prst="rect">
            <a:avLst/>
          </a:prstGeom>
        </p:spPr>
      </p:pic>
      <p:sp>
        <p:nvSpPr>
          <p:cNvPr id="46" name="Rectangle 45"/>
          <p:cNvSpPr/>
          <p:nvPr/>
        </p:nvSpPr>
        <p:spPr bwMode="auto">
          <a:xfrm>
            <a:off x="0" y="0"/>
            <a:ext cx="12192000" cy="6858000"/>
          </a:xfrm>
          <a:prstGeom prst="rect">
            <a:avLst/>
          </a:prstGeom>
          <a:solidFill>
            <a:schemeClr val="bg1">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aucovei_reroute">
            <a:hlinkClick r:id="" action="ppaction://media"/>
          </p:cNvPr>
          <p:cNvPicPr>
            <a:picLocks noChangeAspect="1"/>
          </p:cNvPicPr>
          <p:nvPr>
            <a:videoFile r:link="rId1"/>
            <p:extLst>
              <p:ext uri="{DAA4B4D4-6D71-4841-9C94-3DE7FCFB9230}">
                <p14:media xmlns:p14="http://schemas.microsoft.com/office/powerpoint/2010/main" r:embed="rId2">
                  <p14:trim end="2877.9791"/>
                </p14:media>
              </p:ext>
            </p:extLst>
          </p:nvPr>
        </p:nvPicPr>
        <p:blipFill>
          <a:blip r:embed="rId8"/>
          <a:stretch>
            <a:fillRect/>
          </a:stretch>
        </p:blipFill>
        <p:spPr>
          <a:xfrm>
            <a:off x="1402080" y="0"/>
            <a:ext cx="3779520" cy="6870228"/>
          </a:xfrm>
          <a:prstGeom prst="rect">
            <a:avLst/>
          </a:prstGeom>
        </p:spPr>
      </p:pic>
      <p:sp>
        <p:nvSpPr>
          <p:cNvPr id="18" name="Rectangle 17"/>
          <p:cNvSpPr/>
          <p:nvPr/>
        </p:nvSpPr>
        <p:spPr>
          <a:xfrm>
            <a:off x="0" y="5974080"/>
            <a:ext cx="12192000" cy="88392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19" name="Rectangle 18"/>
          <p:cNvSpPr/>
          <p:nvPr/>
        </p:nvSpPr>
        <p:spPr>
          <a:xfrm>
            <a:off x="0" y="5974080"/>
            <a:ext cx="258064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22" name="TextBox 21"/>
          <p:cNvSpPr txBox="1"/>
          <p:nvPr/>
        </p:nvSpPr>
        <p:spPr>
          <a:xfrm>
            <a:off x="921909" y="6169243"/>
            <a:ext cx="1343772" cy="584775"/>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aucovei</a:t>
            </a:r>
          </a:p>
          <a:p>
            <a:endParaRPr lang="en-US" sz="800" b="1" dirty="0">
              <a:solidFill>
                <a:prstClr val="white"/>
              </a:solidFill>
              <a:cs typeface="Segoe UI" panose="020B0502040204020203" pitchFamily="34" charset="0"/>
            </a:endParaRPr>
          </a:p>
        </p:txBody>
      </p:sp>
      <p:sp>
        <p:nvSpPr>
          <p:cNvPr id="23" name="TextBox 22"/>
          <p:cNvSpPr txBox="1"/>
          <p:nvPr/>
        </p:nvSpPr>
        <p:spPr>
          <a:xfrm>
            <a:off x="2843385" y="6245250"/>
            <a:ext cx="9062206" cy="307777"/>
          </a:xfrm>
          <a:prstGeom prst="rect">
            <a:avLst/>
          </a:prstGeom>
          <a:noFill/>
        </p:spPr>
        <p:txBody>
          <a:bodyPr wrap="square" rtlCol="0">
            <a:spAutoFit/>
          </a:bodyPr>
          <a:lstStyle/>
          <a:p>
            <a:pPr lvl="0"/>
            <a:r>
              <a:rPr lang="en-US" sz="1400" kern="0" dirty="0">
                <a:solidFill>
                  <a:srgbClr val="FFFFFF"/>
                </a:solidFill>
              </a:rPr>
              <a:t>Real footage shot with the working aucovei vehicle to demonstrate the two scenarios.</a:t>
            </a:r>
          </a:p>
        </p:txBody>
      </p:sp>
      <p:sp>
        <p:nvSpPr>
          <p:cNvPr id="25" name="Oval 24"/>
          <p:cNvSpPr/>
          <p:nvPr/>
        </p:nvSpPr>
        <p:spPr>
          <a:xfrm>
            <a:off x="187241" y="6045114"/>
            <a:ext cx="660485" cy="660485"/>
          </a:xfrm>
          <a:prstGeom prst="ellipse">
            <a:avLst/>
          </a:prstGeom>
          <a:solidFill>
            <a:schemeClr val="tx1">
              <a:lumMod val="6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7" name="onstacle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34324" r="34393"/>
          <a:stretch/>
        </p:blipFill>
        <p:spPr>
          <a:xfrm>
            <a:off x="6979103" y="-21772"/>
            <a:ext cx="3864171" cy="5940277"/>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803" y="6109064"/>
            <a:ext cx="645158" cy="552992"/>
          </a:xfrm>
          <a:prstGeom prst="rect">
            <a:avLst/>
          </a:prstGeom>
        </p:spPr>
      </p:pic>
      <p:sp>
        <p:nvSpPr>
          <p:cNvPr id="53" name="TextBox 52"/>
          <p:cNvSpPr txBox="1"/>
          <p:nvPr/>
        </p:nvSpPr>
        <p:spPr>
          <a:xfrm>
            <a:off x="7020141" y="232502"/>
            <a:ext cx="3834019" cy="1040285"/>
          </a:xfrm>
          <a:prstGeom prst="rect">
            <a:avLst/>
          </a:prstGeom>
          <a:solidFill>
            <a:schemeClr val="bg1">
              <a:lumMod val="95000"/>
              <a:lumOff val="5000"/>
            </a:schemeClr>
          </a:solidFill>
        </p:spPr>
        <p:txBody>
          <a:bodyPr wrap="square" rtlCol="0">
            <a:spAutoFit/>
          </a:bodyPr>
          <a:lstStyle>
            <a:defPPr>
              <a:defRPr lang="en-US"/>
            </a:defPPr>
            <a:lvl1pPr lvl="0" algn="ctr" defTabSz="914377">
              <a:lnSpc>
                <a:spcPct val="110000"/>
              </a:lnSpc>
              <a:defRPr sz="2800" kern="0">
                <a:solidFill>
                  <a:srgbClr val="FFFFFF"/>
                </a:solidFill>
                <a:latin typeface="Segoe UI Light"/>
                <a:cs typeface="Segoe UI Light"/>
              </a:defRPr>
            </a:lvl1pPr>
          </a:lstStyle>
          <a:p>
            <a:r>
              <a:rPr lang="en-US" dirty="0"/>
              <a:t>Needs assistance from the Control Room</a:t>
            </a:r>
          </a:p>
        </p:txBody>
      </p:sp>
      <p:sp>
        <p:nvSpPr>
          <p:cNvPr id="44" name="TextBox 43"/>
          <p:cNvSpPr txBox="1"/>
          <p:nvPr/>
        </p:nvSpPr>
        <p:spPr>
          <a:xfrm>
            <a:off x="1377357" y="232502"/>
            <a:ext cx="3814403" cy="1003095"/>
          </a:xfrm>
          <a:prstGeom prst="rect">
            <a:avLst/>
          </a:prstGeom>
          <a:solidFill>
            <a:schemeClr val="bg1">
              <a:lumMod val="95000"/>
              <a:lumOff val="5000"/>
            </a:schemeClr>
          </a:solidFill>
        </p:spPr>
        <p:txBody>
          <a:bodyPr wrap="square" rtlCol="0">
            <a:spAutoFit/>
          </a:bodyPr>
          <a:lstStyle/>
          <a:p>
            <a:pPr lvl="0" algn="ctr" defTabSz="914377">
              <a:lnSpc>
                <a:spcPct val="110000"/>
              </a:lnSpc>
              <a:defRPr/>
            </a:pPr>
            <a:r>
              <a:rPr lang="en-US" sz="2800" kern="0" dirty="0">
                <a:solidFill>
                  <a:srgbClr val="FFFFFF"/>
                </a:solidFill>
                <a:latin typeface="Segoe UI Light"/>
                <a:cs typeface="Segoe UI Light"/>
              </a:rPr>
              <a:t>Clearing an obstacle without assistance</a:t>
            </a:r>
          </a:p>
        </p:txBody>
      </p:sp>
    </p:spTree>
    <p:extLst>
      <p:ext uri="{BB962C8B-B14F-4D97-AF65-F5344CB8AC3E}">
        <p14:creationId xmlns:p14="http://schemas.microsoft.com/office/powerpoint/2010/main" val="3879981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3" fill="hold"/>
                                        <p:tgtEl>
                                          <p:spTgt spid="3"/>
                                        </p:tgtEl>
                                      </p:cBhvr>
                                    </p:cmd>
                                  </p:childTnLst>
                                </p:cTn>
                              </p:par>
                              <p:par>
                                <p:cTn id="7" presetID="1" presetClass="mediacall" presetSubtype="0" fill="hold" nodeType="withEffect">
                                  <p:stCondLst>
                                    <p:cond delay="0"/>
                                  </p:stCondLst>
                                  <p:childTnLst>
                                    <p:cmd type="call" cmd="playFrom(0.0)">
                                      <p:cBhvr>
                                        <p:cTn id="8" dur="283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b="15413"/>
          <a:stretch/>
        </p:blipFill>
        <p:spPr>
          <a:xfrm>
            <a:off x="1" y="-1"/>
            <a:ext cx="12207070" cy="6858001"/>
          </a:xfrm>
          <a:prstGeom prst="rect">
            <a:avLst/>
          </a:prstGeom>
        </p:spPr>
      </p:pic>
      <p:sp>
        <p:nvSpPr>
          <p:cNvPr id="70" name="Rectangle 69"/>
          <p:cNvSpPr/>
          <p:nvPr/>
        </p:nvSpPr>
        <p:spPr bwMode="auto">
          <a:xfrm>
            <a:off x="-8389" y="-1"/>
            <a:ext cx="12200389"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cxnSp>
        <p:nvCxnSpPr>
          <p:cNvPr id="7" name="Straight Connector 6">
            <a:extLst>
              <a:ext uri="{FF2B5EF4-FFF2-40B4-BE49-F238E27FC236}">
                <a16:creationId xmlns:a16="http://schemas.microsoft.com/office/drawing/2014/main" id="{15D7FA7D-852E-9748-B20E-7FDE44C77F2E}"/>
              </a:ext>
            </a:extLst>
          </p:cNvPr>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8D1974-A558-AF48-887B-DE149E9AF33B}"/>
              </a:ext>
            </a:extLst>
          </p:cNvPr>
          <p:cNvSpPr txBox="1"/>
          <p:nvPr/>
        </p:nvSpPr>
        <p:spPr>
          <a:xfrm>
            <a:off x="534077" y="273142"/>
            <a:ext cx="6675615" cy="735586"/>
          </a:xfrm>
          <a:prstGeom prst="rect">
            <a:avLst/>
          </a:prstGeom>
          <a:noFill/>
        </p:spPr>
        <p:txBody>
          <a:bodyPr wrap="square" rtlCol="0">
            <a:spAutoFit/>
          </a:bodyPr>
          <a:lstStyle/>
          <a:p>
            <a:pPr lvl="0" defTabSz="914377">
              <a:lnSpc>
                <a:spcPct val="110000"/>
              </a:lnSpc>
              <a:defRPr/>
            </a:pPr>
            <a:r>
              <a:rPr lang="en-US" sz="4000" dirty="0"/>
              <a:t>Sign Detection</a:t>
            </a:r>
            <a:endParaRPr kumimoji="0" lang="en-US" sz="3733" b="0" i="0" u="none" strike="noStrike" kern="0" cap="none" spc="0" normalizeH="0" baseline="0" noProof="0" dirty="0">
              <a:ln>
                <a:noFill/>
              </a:ln>
              <a:solidFill>
                <a:srgbClr val="FFFFFF"/>
              </a:solidFill>
              <a:effectLst/>
              <a:uLnTx/>
              <a:uFillTx/>
              <a:latin typeface="Segoe UI Light"/>
              <a:ea typeface="+mn-ea"/>
              <a:cs typeface="Segoe UI Light"/>
            </a:endParaRPr>
          </a:p>
        </p:txBody>
      </p:sp>
      <p:pic>
        <p:nvPicPr>
          <p:cNvPr id="2" name="stop_sign_edited">
            <a:hlinkClick r:id="" action="ppaction://media"/>
            <a:extLst>
              <a:ext uri="{FF2B5EF4-FFF2-40B4-BE49-F238E27FC236}">
                <a16:creationId xmlns:a16="http://schemas.microsoft.com/office/drawing/2014/main" id="{8BEDA469-0A60-D840-96E3-692EBA40127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10345" y="1104398"/>
            <a:ext cx="6186382" cy="4891558"/>
          </a:xfrm>
          <a:prstGeom prst="rect">
            <a:avLst/>
          </a:prstGeom>
          <a:ln>
            <a:noFill/>
          </a:ln>
          <a:effectLst>
            <a:outerShdw blurRad="190500" algn="tl" rotWithShape="0">
              <a:srgbClr val="000000">
                <a:alpha val="70000"/>
              </a:srgbClr>
            </a:outerShdw>
          </a:effectLst>
        </p:spPr>
      </p:pic>
      <p:sp>
        <p:nvSpPr>
          <p:cNvPr id="9" name="Rectangle 8">
            <a:extLst>
              <a:ext uri="{FF2B5EF4-FFF2-40B4-BE49-F238E27FC236}">
                <a16:creationId xmlns:a16="http://schemas.microsoft.com/office/drawing/2014/main" id="{8C13BA84-F3D7-7547-982A-F1094174FB67}"/>
              </a:ext>
            </a:extLst>
          </p:cNvPr>
          <p:cNvSpPr/>
          <p:nvPr/>
        </p:nvSpPr>
        <p:spPr>
          <a:xfrm>
            <a:off x="0" y="5974080"/>
            <a:ext cx="12192000" cy="88392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10" name="Rectangle 9">
            <a:extLst>
              <a:ext uri="{FF2B5EF4-FFF2-40B4-BE49-F238E27FC236}">
                <a16:creationId xmlns:a16="http://schemas.microsoft.com/office/drawing/2014/main" id="{652BCD15-6A9A-3643-B191-5BE02C42368A}"/>
              </a:ext>
            </a:extLst>
          </p:cNvPr>
          <p:cNvSpPr/>
          <p:nvPr/>
        </p:nvSpPr>
        <p:spPr>
          <a:xfrm>
            <a:off x="0" y="5974080"/>
            <a:ext cx="258064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88EF40C0-17C9-7F4A-81B4-C18C7607B37C}"/>
              </a:ext>
            </a:extLst>
          </p:cNvPr>
          <p:cNvSpPr txBox="1"/>
          <p:nvPr/>
        </p:nvSpPr>
        <p:spPr>
          <a:xfrm>
            <a:off x="921909" y="6169243"/>
            <a:ext cx="1343772" cy="584775"/>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aucovei</a:t>
            </a:r>
          </a:p>
          <a:p>
            <a:endParaRPr lang="en-US" sz="800" b="1" dirty="0">
              <a:solidFill>
                <a:prstClr val="white"/>
              </a:solidFill>
              <a:cs typeface="Segoe UI" panose="020B0502040204020203" pitchFamily="34" charset="0"/>
            </a:endParaRPr>
          </a:p>
        </p:txBody>
      </p:sp>
      <p:sp>
        <p:nvSpPr>
          <p:cNvPr id="13" name="TextBox 12">
            <a:extLst>
              <a:ext uri="{FF2B5EF4-FFF2-40B4-BE49-F238E27FC236}">
                <a16:creationId xmlns:a16="http://schemas.microsoft.com/office/drawing/2014/main" id="{1DD633C7-7251-0A49-B154-DB824996F64B}"/>
              </a:ext>
            </a:extLst>
          </p:cNvPr>
          <p:cNvSpPr txBox="1"/>
          <p:nvPr/>
        </p:nvSpPr>
        <p:spPr>
          <a:xfrm>
            <a:off x="2843385" y="6245250"/>
            <a:ext cx="9062206" cy="307777"/>
          </a:xfrm>
          <a:prstGeom prst="rect">
            <a:avLst/>
          </a:prstGeom>
          <a:noFill/>
        </p:spPr>
        <p:txBody>
          <a:bodyPr wrap="square" rtlCol="0">
            <a:spAutoFit/>
          </a:bodyPr>
          <a:lstStyle/>
          <a:p>
            <a:pPr lvl="0"/>
            <a:r>
              <a:rPr lang="en-US" sz="1400" kern="0" dirty="0">
                <a:solidFill>
                  <a:srgbClr val="FFFFFF"/>
                </a:solidFill>
              </a:rPr>
              <a:t>Real footage shot with the working aucovei vehicle to demonstrate the sign detection scenario.</a:t>
            </a:r>
          </a:p>
        </p:txBody>
      </p:sp>
      <p:sp>
        <p:nvSpPr>
          <p:cNvPr id="14" name="Oval 13">
            <a:extLst>
              <a:ext uri="{FF2B5EF4-FFF2-40B4-BE49-F238E27FC236}">
                <a16:creationId xmlns:a16="http://schemas.microsoft.com/office/drawing/2014/main" id="{828A4884-3569-A041-9B9D-3B7A53E6C131}"/>
              </a:ext>
            </a:extLst>
          </p:cNvPr>
          <p:cNvSpPr/>
          <p:nvPr/>
        </p:nvSpPr>
        <p:spPr>
          <a:xfrm>
            <a:off x="187241" y="6045114"/>
            <a:ext cx="660485" cy="660485"/>
          </a:xfrm>
          <a:prstGeom prst="ellipse">
            <a:avLst/>
          </a:prstGeom>
          <a:solidFill>
            <a:schemeClr val="tx1">
              <a:lumMod val="6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15" name="Picture 14">
            <a:extLst>
              <a:ext uri="{FF2B5EF4-FFF2-40B4-BE49-F238E27FC236}">
                <a16:creationId xmlns:a16="http://schemas.microsoft.com/office/drawing/2014/main" id="{1CD78A1A-FEC4-5942-9F90-DD71CAF64C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7803" y="6109064"/>
            <a:ext cx="645158" cy="552992"/>
          </a:xfrm>
          <a:prstGeom prst="rect">
            <a:avLst/>
          </a:prstGeom>
        </p:spPr>
      </p:pic>
    </p:spTree>
    <p:extLst>
      <p:ext uri="{BB962C8B-B14F-4D97-AF65-F5344CB8AC3E}">
        <p14:creationId xmlns:p14="http://schemas.microsoft.com/office/powerpoint/2010/main" val="27785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0" name="Rectangle 69"/>
          <p:cNvSpPr/>
          <p:nvPr/>
        </p:nvSpPr>
        <p:spPr bwMode="auto">
          <a:xfrm>
            <a:off x="0" y="0"/>
            <a:ext cx="12192000" cy="6858000"/>
          </a:xfrm>
          <a:prstGeom prst="rect">
            <a:avLst/>
          </a:prstGeom>
          <a:solidFill>
            <a:srgbClr val="00000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534077" y="273142"/>
            <a:ext cx="6675615" cy="1062791"/>
          </a:xfrm>
          <a:prstGeom prst="rect">
            <a:avLst/>
          </a:prstGeom>
          <a:noFill/>
        </p:spPr>
        <p:txBody>
          <a:bodyPr wrap="square" rtlCol="0">
            <a:spAutoFit/>
          </a:bodyPr>
          <a:lstStyle/>
          <a:p>
            <a:pPr lvl="0" defTabSz="914377">
              <a:lnSpc>
                <a:spcPct val="110000"/>
              </a:lnSpc>
              <a:defRPr/>
            </a:pPr>
            <a:r>
              <a:rPr lang="en-US" sz="3733" kern="0" dirty="0">
                <a:solidFill>
                  <a:srgbClr val="FFFFFF"/>
                </a:solidFill>
                <a:latin typeface="Segoe UI Light"/>
                <a:cs typeface="Segoe UI Light"/>
              </a:rPr>
              <a:t>Johnathon Green</a:t>
            </a:r>
          </a:p>
          <a:p>
            <a:pPr marL="0" marR="0" lvl="0" indent="0" algn="l" defTabSz="914377" rtl="0" eaLnBrk="1" fontAlgn="auto" latinLnBrk="0" hangingPunct="1">
              <a:lnSpc>
                <a:spcPct val="11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Segoe UI Light"/>
              </a:rPr>
              <a:t>Loading-unloading supervisor at starting point B</a:t>
            </a:r>
            <a:endParaRPr kumimoji="0" lang="en-US" b="1" i="0" u="none" strike="noStrike" kern="0" cap="none" spc="0" normalizeH="0" baseline="0" noProof="0" dirty="0">
              <a:ln>
                <a:noFill/>
              </a:ln>
              <a:solidFill>
                <a:srgbClr val="FFFFFF"/>
              </a:solidFill>
              <a:effectLst/>
              <a:uLnTx/>
              <a:uFillTx/>
              <a:latin typeface="Segoe UI Light"/>
              <a:ea typeface="+mn-ea"/>
              <a:cs typeface="Segoe UI Light"/>
            </a:endParaRPr>
          </a:p>
        </p:txBody>
      </p:sp>
      <p:cxnSp>
        <p:nvCxnSpPr>
          <p:cNvPr id="26" name="Straight Connector 25"/>
          <p:cNvCxnSpPr/>
          <p:nvPr/>
        </p:nvCxnSpPr>
        <p:spPr>
          <a:xfrm>
            <a:off x="628434" y="141075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16" name="Hexagon 15"/>
          <p:cNvSpPr/>
          <p:nvPr/>
        </p:nvSpPr>
        <p:spPr>
          <a:xfrm rot="1800000">
            <a:off x="3942361" y="2643312"/>
            <a:ext cx="3003396" cy="2580844"/>
          </a:xfrm>
          <a:prstGeom prst="hexagon">
            <a:avLst>
              <a:gd name="adj" fmla="val 28550"/>
              <a:gd name="vf" fmla="val 115470"/>
            </a:avLst>
          </a:prstGeom>
          <a:solidFill>
            <a:schemeClr val="accent2">
              <a:lumMod val="75000"/>
            </a:schemeClr>
          </a:solidFill>
          <a:ln>
            <a:noFill/>
          </a:ln>
          <a:effectLst>
            <a:outerShdw blurRad="508000" dist="330200" dir="264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prstClr val="white">
                  <a:lumMod val="50000"/>
                </a:prstClr>
              </a:solidFill>
              <a:latin typeface="Segoe UI Light" panose="020B0502040204020203" pitchFamily="34" charset="0"/>
              <a:cs typeface="Segoe UI Light" panose="020B0502040204020203" pitchFamily="34" charset="0"/>
            </a:endParaRPr>
          </a:p>
        </p:txBody>
      </p:sp>
      <p:sp>
        <p:nvSpPr>
          <p:cNvPr id="17" name="TextBox 16"/>
          <p:cNvSpPr txBox="1"/>
          <p:nvPr/>
        </p:nvSpPr>
        <p:spPr>
          <a:xfrm>
            <a:off x="4244613" y="3204474"/>
            <a:ext cx="2259634" cy="1600438"/>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Loading-unloading the </a:t>
            </a:r>
            <a:r>
              <a:rPr lang="en-US" sz="1400" b="1" dirty="0"/>
              <a:t>aucovei </a:t>
            </a:r>
            <a:r>
              <a:rPr lang="en-US" sz="1400" dirty="0"/>
              <a:t>vehicle as per the requirement received on the mobile</a:t>
            </a:r>
          </a:p>
          <a:p>
            <a:pPr marL="285750" lvl="0" indent="-285750">
              <a:buFont typeface="Arial" panose="020B0604020202020204" pitchFamily="34" charset="0"/>
              <a:buChar char="•"/>
            </a:pPr>
            <a:endParaRPr lang="en-US" sz="1400" dirty="0"/>
          </a:p>
          <a:p>
            <a:pPr marL="285750" lvl="0" indent="-285750">
              <a:buFont typeface="Arial" panose="020B0604020202020204" pitchFamily="34" charset="0"/>
              <a:buChar char="•"/>
            </a:pPr>
            <a:r>
              <a:rPr lang="en-US" sz="1400" dirty="0"/>
              <a:t>Dispatch the </a:t>
            </a:r>
            <a:r>
              <a:rPr lang="en-US" sz="1400" b="1" dirty="0"/>
              <a:t>aucovei.</a:t>
            </a:r>
            <a:endParaRPr lang="en-US" sz="600" b="1" dirty="0">
              <a:solidFill>
                <a:prstClr val="white"/>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t="8219" r="59520"/>
          <a:stretch/>
        </p:blipFill>
        <p:spPr>
          <a:xfrm>
            <a:off x="5909054" y="0"/>
            <a:ext cx="5377218" cy="6858000"/>
          </a:xfrm>
          <a:prstGeom prst="rect">
            <a:avLst/>
          </a:prstGeom>
        </p:spPr>
      </p:pic>
      <p:sp>
        <p:nvSpPr>
          <p:cNvPr id="11" name="Rectangle 10"/>
          <p:cNvSpPr/>
          <p:nvPr/>
        </p:nvSpPr>
        <p:spPr>
          <a:xfrm>
            <a:off x="5425440" y="5974080"/>
            <a:ext cx="6766560" cy="883920"/>
          </a:xfrm>
          <a:prstGeom prst="rect">
            <a:avLst/>
          </a:prstGeom>
          <a:solidFill>
            <a:srgbClr val="000000">
              <a:lumMod val="95000"/>
              <a:lumOff val="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12" name="Rectangle 11"/>
          <p:cNvSpPr/>
          <p:nvPr/>
        </p:nvSpPr>
        <p:spPr>
          <a:xfrm>
            <a:off x="0" y="5974080"/>
            <a:ext cx="333375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13" name="TextBox 12"/>
          <p:cNvSpPr txBox="1"/>
          <p:nvPr/>
        </p:nvSpPr>
        <p:spPr>
          <a:xfrm>
            <a:off x="860948" y="6027003"/>
            <a:ext cx="3378991" cy="830997"/>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Johnathon Green</a:t>
            </a:r>
          </a:p>
          <a:p>
            <a:r>
              <a:rPr lang="en-US" sz="1600" b="1" dirty="0">
                <a:solidFill>
                  <a:prstClr val="white"/>
                </a:solidFill>
                <a:latin typeface="Segoe UI Light" panose="020B0502040204020203" pitchFamily="34" charset="0"/>
                <a:cs typeface="Segoe UI Light" panose="020B0502040204020203" pitchFamily="34" charset="0"/>
              </a:rPr>
              <a:t>Loading Supervisor</a:t>
            </a:r>
            <a:endParaRPr lang="en-US" sz="1600" dirty="0">
              <a:solidFill>
                <a:prstClr val="white"/>
              </a:solidFill>
              <a:latin typeface="Segoe UI Light" panose="020B0502040204020203" pitchFamily="34" charset="0"/>
              <a:cs typeface="Segoe UI Light" panose="020B0502040204020203" pitchFamily="34" charset="0"/>
            </a:endParaRPr>
          </a:p>
          <a:p>
            <a:endParaRPr lang="en-US" sz="800" b="1" dirty="0">
              <a:solidFill>
                <a:prstClr val="white"/>
              </a:solidFill>
              <a:cs typeface="Segoe UI" panose="020B0502040204020203" pitchFamily="34" charset="0"/>
            </a:endParaRPr>
          </a:p>
        </p:txBody>
      </p:sp>
      <p:sp>
        <p:nvSpPr>
          <p:cNvPr id="14" name="TextBox 13"/>
          <p:cNvSpPr txBox="1"/>
          <p:nvPr/>
        </p:nvSpPr>
        <p:spPr>
          <a:xfrm>
            <a:off x="5686816" y="6142377"/>
            <a:ext cx="6278435" cy="523220"/>
          </a:xfrm>
          <a:prstGeom prst="rect">
            <a:avLst/>
          </a:prstGeom>
          <a:noFill/>
        </p:spPr>
        <p:txBody>
          <a:bodyPr wrap="square" rtlCol="0">
            <a:spAutoFit/>
          </a:bodyPr>
          <a:lstStyle/>
          <a:p>
            <a:pPr lvl="0"/>
            <a:r>
              <a:rPr lang="en-US" sz="1400" kern="0" dirty="0">
                <a:solidFill>
                  <a:srgbClr val="FFFFFF"/>
                </a:solidFill>
              </a:rPr>
              <a:t>The loading/unloading supervisor receives a message of the arrival of the aucovei, he  goes and unloads the aucovie.</a:t>
            </a:r>
          </a:p>
        </p:txBody>
      </p:sp>
      <p:sp>
        <p:nvSpPr>
          <p:cNvPr id="18" name="Oval 17"/>
          <p:cNvSpPr/>
          <p:nvPr/>
        </p:nvSpPr>
        <p:spPr>
          <a:xfrm>
            <a:off x="187241" y="6045114"/>
            <a:ext cx="660485" cy="660485"/>
          </a:xfrm>
          <a:prstGeom prst="ellipse">
            <a:avLst/>
          </a:prstGeom>
          <a:solidFill>
            <a:srgbClr val="FFFFFF">
              <a:lumMod val="8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sp>
        <p:nvSpPr>
          <p:cNvPr id="20" name="Rectangle 19"/>
          <p:cNvSpPr/>
          <p:nvPr/>
        </p:nvSpPr>
        <p:spPr>
          <a:xfrm>
            <a:off x="3215640" y="5974080"/>
            <a:ext cx="2240280" cy="883920"/>
          </a:xfrm>
          <a:prstGeom prst="rect">
            <a:avLst/>
          </a:prstGeom>
          <a:solidFill>
            <a:srgbClr val="0C84B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eaLnBrk="0" fontAlgn="base" hangingPunct="0">
              <a:spcBef>
                <a:spcPts val="600"/>
              </a:spcBef>
              <a:spcAft>
                <a:spcPct val="0"/>
              </a:spcAft>
              <a:defRPr/>
            </a:pPr>
            <a:endParaRPr lang="en-US" sz="800" kern="0">
              <a:solidFill>
                <a:srgbClr val="FFFFFF"/>
              </a:solidFill>
              <a:latin typeface="Segoe UI Semibold"/>
            </a:endParaRPr>
          </a:p>
        </p:txBody>
      </p:sp>
      <p:sp>
        <p:nvSpPr>
          <p:cNvPr id="21" name="TextBox 20"/>
          <p:cNvSpPr txBox="1"/>
          <p:nvPr/>
        </p:nvSpPr>
        <p:spPr>
          <a:xfrm>
            <a:off x="4137549" y="6169243"/>
            <a:ext cx="1343772" cy="584775"/>
          </a:xfrm>
          <a:prstGeom prst="rect">
            <a:avLst/>
          </a:prstGeom>
          <a:noFill/>
        </p:spPr>
        <p:txBody>
          <a:bodyPr wrap="square" rtlCol="0">
            <a:spAutoFit/>
          </a:bodyPr>
          <a:lstStyle/>
          <a:p>
            <a:r>
              <a:rPr lang="en-US" sz="2400" dirty="0">
                <a:solidFill>
                  <a:prstClr val="white"/>
                </a:solidFill>
                <a:latin typeface="Segoe UI Light" panose="020B0502040204020203" pitchFamily="34" charset="0"/>
                <a:cs typeface="Segoe UI Light" panose="020B0502040204020203" pitchFamily="34" charset="0"/>
              </a:rPr>
              <a:t>aucovei</a:t>
            </a:r>
          </a:p>
          <a:p>
            <a:endParaRPr lang="en-US" sz="800" b="1" dirty="0">
              <a:solidFill>
                <a:prstClr val="white"/>
              </a:solidFill>
              <a:cs typeface="Segoe UI" panose="020B0502040204020203" pitchFamily="34" charset="0"/>
            </a:endParaRPr>
          </a:p>
        </p:txBody>
      </p:sp>
      <p:sp>
        <p:nvSpPr>
          <p:cNvPr id="22" name="Oval 21"/>
          <p:cNvSpPr/>
          <p:nvPr/>
        </p:nvSpPr>
        <p:spPr>
          <a:xfrm>
            <a:off x="3402881" y="6045114"/>
            <a:ext cx="660485" cy="660485"/>
          </a:xfrm>
          <a:prstGeom prst="ellipse">
            <a:avLst/>
          </a:prstGeom>
          <a:solidFill>
            <a:srgbClr val="FFFFFF">
              <a:lumMod val="6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marR="0" lvl="0" indent="-177800" algn="ctr" defTabSz="914400" eaLnBrk="0" fontAlgn="base" latinLnBrk="0" hangingPunct="0">
              <a:lnSpc>
                <a:spcPct val="100000"/>
              </a:lnSpc>
              <a:spcBef>
                <a:spcPts val="60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ndParaRP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443" y="6109064"/>
            <a:ext cx="645158" cy="552992"/>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515" y="6131560"/>
            <a:ext cx="493189" cy="575575"/>
          </a:xfrm>
          <a:prstGeom prst="rect">
            <a:avLst/>
          </a:prstGeom>
        </p:spPr>
      </p:pic>
    </p:spTree>
    <p:extLst>
      <p:ext uri="{BB962C8B-B14F-4D97-AF65-F5344CB8AC3E}">
        <p14:creationId xmlns:p14="http://schemas.microsoft.com/office/powerpoint/2010/main" val="6705041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b="15413"/>
          <a:stretch/>
        </p:blipFill>
        <p:spPr>
          <a:xfrm>
            <a:off x="1" y="-1"/>
            <a:ext cx="12207070" cy="6858001"/>
          </a:xfrm>
          <a:prstGeom prst="rect">
            <a:avLst/>
          </a:prstGeom>
        </p:spPr>
      </p:pic>
      <p:sp>
        <p:nvSpPr>
          <p:cNvPr id="70" name="Rectangle 69"/>
          <p:cNvSpPr/>
          <p:nvPr/>
        </p:nvSpPr>
        <p:spPr bwMode="auto">
          <a:xfrm>
            <a:off x="-8389" y="-1147"/>
            <a:ext cx="12200389"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13" name="TextBox 12"/>
          <p:cNvSpPr txBox="1"/>
          <p:nvPr/>
        </p:nvSpPr>
        <p:spPr>
          <a:xfrm>
            <a:off x="270102" y="4710937"/>
            <a:ext cx="11464697" cy="954107"/>
          </a:xfrm>
          <a:prstGeom prst="rect">
            <a:avLst/>
          </a:prstGeom>
          <a:noFill/>
        </p:spPr>
        <p:txBody>
          <a:bodyPr wrap="square" rtlCol="0">
            <a:spAutoFit/>
          </a:bodyPr>
          <a:lstStyle/>
          <a:p>
            <a:pPr lvl="0"/>
            <a:r>
              <a:rPr lang="en-US" sz="2800" dirty="0">
                <a:latin typeface="Segoe UI Light" panose="020B0502040204020203" pitchFamily="34" charset="0"/>
                <a:cs typeface="Segoe UI Light" panose="020B0502040204020203" pitchFamily="34" charset="0"/>
              </a:rPr>
              <a:t>After the successful delivery the </a:t>
            </a:r>
            <a:r>
              <a:rPr lang="en-US" sz="2800" b="1" dirty="0">
                <a:cs typeface="Segoe UI Light" panose="020B0502040204020203" pitchFamily="34" charset="0"/>
              </a:rPr>
              <a:t>aucovei</a:t>
            </a:r>
            <a:r>
              <a:rPr lang="en-US" sz="2800" dirty="0">
                <a:latin typeface="Segoe UI Light" panose="020B0502040204020203" pitchFamily="34" charset="0"/>
                <a:cs typeface="Segoe UI Light" panose="020B0502040204020203" pitchFamily="34" charset="0"/>
              </a:rPr>
              <a:t> vehicle parks itself to the nearest parking and awaits the next delivery assignment from the control room.</a:t>
            </a:r>
            <a:endParaRPr lang="en-US" sz="900" b="1" dirty="0">
              <a:solidFill>
                <a:srgbClr val="0C84B7"/>
              </a:solidFill>
              <a:latin typeface="Segoe UI Light" panose="020B0502040204020203" pitchFamily="34" charset="0"/>
              <a:cs typeface="Segoe UI Light" panose="020B0502040204020203" pitchFamily="34" charset="0"/>
            </a:endParaRPr>
          </a:p>
        </p:txBody>
      </p:sp>
      <p:cxnSp>
        <p:nvCxnSpPr>
          <p:cNvPr id="16" name="Straight Connector 15"/>
          <p:cNvCxnSpPr/>
          <p:nvPr/>
        </p:nvCxnSpPr>
        <p:spPr>
          <a:xfrm>
            <a:off x="430314" y="607419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17146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grayscl/>
            <a:extLst>
              <a:ext uri="{28A0092B-C50C-407E-A947-70E740481C1C}">
                <a14:useLocalDpi xmlns:a14="http://schemas.microsoft.com/office/drawing/2010/main" val="0"/>
              </a:ext>
            </a:extLst>
          </a:blip>
          <a:srcRect t="11628" b="3834"/>
          <a:stretch/>
        </p:blipFill>
        <p:spPr>
          <a:xfrm>
            <a:off x="0" y="0"/>
            <a:ext cx="12214129" cy="6858000"/>
          </a:xfrm>
          <a:prstGeom prst="rect">
            <a:avLst/>
          </a:prstGeom>
        </p:spPr>
      </p:pic>
      <p:sp>
        <p:nvSpPr>
          <p:cNvPr id="70" name="Rectangle 69"/>
          <p:cNvSpPr/>
          <p:nvPr/>
        </p:nvSpPr>
        <p:spPr bwMode="auto">
          <a:xfrm>
            <a:off x="0" y="0"/>
            <a:ext cx="12192000"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p:cNvSpPr txBox="1"/>
          <p:nvPr/>
        </p:nvSpPr>
        <p:spPr>
          <a:xfrm>
            <a:off x="534077" y="273142"/>
            <a:ext cx="6675615" cy="692690"/>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lang="en-US" sz="3733" kern="0" dirty="0">
                <a:solidFill>
                  <a:srgbClr val="FFFFFF"/>
                </a:solidFill>
                <a:latin typeface="Segoe UI Light"/>
                <a:cs typeface="Segoe UI Light"/>
              </a:rPr>
              <a:t>Solution Components</a:t>
            </a:r>
            <a:endParaRPr kumimoji="0" lang="en-US" sz="3733" b="0" i="0" u="none" strike="noStrike" kern="0" cap="none" spc="0" normalizeH="0" baseline="0" noProof="0" dirty="0">
              <a:ln>
                <a:noFill/>
              </a:ln>
              <a:solidFill>
                <a:srgbClr val="FFFFFF"/>
              </a:solidFill>
              <a:effectLst/>
              <a:uLnTx/>
              <a:uFillTx/>
              <a:latin typeface="Segoe UI Light"/>
              <a:ea typeface="+mn-ea"/>
              <a:cs typeface="Segoe UI Light"/>
            </a:endParaRPr>
          </a:p>
        </p:txBody>
      </p:sp>
      <p:cxnSp>
        <p:nvCxnSpPr>
          <p:cNvPr id="26" name="Straight Connector 25"/>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64517" y="4404115"/>
            <a:ext cx="2890029" cy="584904"/>
          </a:xfrm>
          <a:prstGeom prst="rect">
            <a:avLst/>
          </a:prstGeom>
          <a:noFill/>
        </p:spPr>
        <p:txBody>
          <a:bodyPr wrap="square" lIns="182880" tIns="146304" rIns="182880" bIns="146304" rtlCol="0">
            <a:spAutoFit/>
          </a:bodyPr>
          <a:lstStyle/>
          <a:p>
            <a:pPr lvl="0" algn="ctr">
              <a:lnSpc>
                <a:spcPct val="110000"/>
              </a:lnSpc>
              <a:defRPr/>
            </a:pPr>
            <a:r>
              <a:rPr lang="en-US" dirty="0">
                <a:solidFill>
                  <a:srgbClr val="FFFFFF"/>
                </a:solidFill>
                <a:latin typeface="Segoe UI Light"/>
              </a:rPr>
              <a:t>aucovei</a:t>
            </a:r>
          </a:p>
        </p:txBody>
      </p:sp>
      <p:sp>
        <p:nvSpPr>
          <p:cNvPr id="56" name="TextBox 55"/>
          <p:cNvSpPr txBox="1"/>
          <p:nvPr/>
        </p:nvSpPr>
        <p:spPr>
          <a:xfrm>
            <a:off x="4710395" y="4460191"/>
            <a:ext cx="3003550" cy="584904"/>
          </a:xfrm>
          <a:prstGeom prst="rect">
            <a:avLst/>
          </a:prstGeom>
          <a:noFill/>
        </p:spPr>
        <p:txBody>
          <a:bodyPr wrap="square" lIns="182880" tIns="146304" rIns="182880" bIns="146304" rtlCol="0">
            <a:spAutoFit/>
          </a:bodyPr>
          <a:lstStyle/>
          <a:p>
            <a:pPr lvl="0" algn="ctr">
              <a:lnSpc>
                <a:spcPct val="110000"/>
              </a:lnSpc>
              <a:defRPr/>
            </a:pPr>
            <a:r>
              <a:rPr lang="en-US" dirty="0">
                <a:solidFill>
                  <a:srgbClr val="FFFFFF"/>
                </a:solidFill>
                <a:latin typeface="Segoe UI Light"/>
              </a:rPr>
              <a:t>Companion App</a:t>
            </a:r>
          </a:p>
        </p:txBody>
      </p:sp>
      <p:sp>
        <p:nvSpPr>
          <p:cNvPr id="94" name="TextBox 93"/>
          <p:cNvSpPr txBox="1"/>
          <p:nvPr/>
        </p:nvSpPr>
        <p:spPr>
          <a:xfrm>
            <a:off x="8371962" y="4460191"/>
            <a:ext cx="2848998" cy="584904"/>
          </a:xfrm>
          <a:prstGeom prst="rect">
            <a:avLst/>
          </a:prstGeom>
          <a:noFill/>
        </p:spPr>
        <p:txBody>
          <a:bodyPr wrap="square" lIns="182880" tIns="146304" rIns="182880" bIns="146304" rtlCol="0">
            <a:spAutoFit/>
          </a:bodyPr>
          <a:lstStyle/>
          <a:p>
            <a:pPr lvl="0" algn="ctr">
              <a:lnSpc>
                <a:spcPct val="110000"/>
              </a:lnSpc>
              <a:defRPr/>
            </a:pPr>
            <a:r>
              <a:rPr lang="en-US" dirty="0">
                <a:solidFill>
                  <a:srgbClr val="FFFFFF"/>
                </a:solidFill>
                <a:latin typeface="Segoe UI Light"/>
              </a:rPr>
              <a:t>Control Center</a:t>
            </a:r>
          </a:p>
        </p:txBody>
      </p:sp>
      <p:cxnSp>
        <p:nvCxnSpPr>
          <p:cNvPr id="100" name="Straight Connector 99"/>
          <p:cNvCxnSpPr/>
          <p:nvPr/>
        </p:nvCxnSpPr>
        <p:spPr>
          <a:xfrm>
            <a:off x="11620605" y="2937014"/>
            <a:ext cx="0" cy="2550160"/>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23796" y="2937014"/>
            <a:ext cx="0" cy="2550160"/>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3" name="Oval 2"/>
          <p:cNvSpPr/>
          <p:nvPr/>
        </p:nvSpPr>
        <p:spPr>
          <a:xfrm>
            <a:off x="1940560" y="3091180"/>
            <a:ext cx="1171575" cy="1171575"/>
          </a:xfrm>
          <a:prstGeom prst="ellipse">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20" name="Oval 19"/>
          <p:cNvSpPr/>
          <p:nvPr/>
        </p:nvSpPr>
        <p:spPr>
          <a:xfrm>
            <a:off x="5575618" y="3091180"/>
            <a:ext cx="1171575" cy="1171575"/>
          </a:xfrm>
          <a:prstGeom prst="ellipse">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21" name="Oval 20"/>
          <p:cNvSpPr/>
          <p:nvPr/>
        </p:nvSpPr>
        <p:spPr>
          <a:xfrm>
            <a:off x="9210675" y="3091180"/>
            <a:ext cx="1171575" cy="1171575"/>
          </a:xfrm>
          <a:prstGeom prst="ellipse">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7349" y="3153658"/>
            <a:ext cx="1038225" cy="1038225"/>
          </a:xfrm>
          <a:prstGeom prst="rect">
            <a:avLst/>
          </a:prstGeom>
        </p:spPr>
      </p:pic>
      <p:pic>
        <p:nvPicPr>
          <p:cNvPr id="22" name="Picture 21">
            <a:extLst>
              <a:ext uri="{FF2B5EF4-FFF2-40B4-BE49-F238E27FC236}">
                <a16:creationId xmlns:a16="http://schemas.microsoft.com/office/drawing/2014/main" id="{833AEC99-5B9D-7246-A0B2-B5F97CCCE7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8197" y="3234621"/>
            <a:ext cx="876300" cy="876300"/>
          </a:xfrm>
          <a:prstGeom prst="rect">
            <a:avLst/>
          </a:prstGeom>
        </p:spPr>
      </p:pic>
      <p:pic>
        <p:nvPicPr>
          <p:cNvPr id="11" name="Picture 10">
            <a:extLst>
              <a:ext uri="{FF2B5EF4-FFF2-40B4-BE49-F238E27FC236}">
                <a16:creationId xmlns:a16="http://schemas.microsoft.com/office/drawing/2014/main" id="{DE0901B8-3BCD-8747-A777-0572853F07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1075" y="3291771"/>
            <a:ext cx="762000" cy="762000"/>
          </a:xfrm>
          <a:prstGeom prst="rect">
            <a:avLst/>
          </a:prstGeom>
        </p:spPr>
      </p:pic>
    </p:spTree>
    <p:extLst>
      <p:ext uri="{BB962C8B-B14F-4D97-AF65-F5344CB8AC3E}">
        <p14:creationId xmlns:p14="http://schemas.microsoft.com/office/powerpoint/2010/main" val="31581440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9386" y="-79054"/>
            <a:ext cx="12410771" cy="7016108"/>
          </a:xfrm>
          <a:prstGeom prst="rect">
            <a:avLst/>
          </a:prstGeom>
        </p:spPr>
      </p:pic>
      <p:sp>
        <p:nvSpPr>
          <p:cNvPr id="37" name="TextBox 36"/>
          <p:cNvSpPr txBox="1"/>
          <p:nvPr/>
        </p:nvSpPr>
        <p:spPr>
          <a:xfrm>
            <a:off x="3554626" y="6193768"/>
            <a:ext cx="65" cy="166199"/>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sp>
        <p:nvSpPr>
          <p:cNvPr id="64" name="Freeform 63"/>
          <p:cNvSpPr/>
          <p:nvPr/>
        </p:nvSpPr>
        <p:spPr bwMode="auto">
          <a:xfrm>
            <a:off x="3623235" y="1853873"/>
            <a:ext cx="2742811" cy="4587681"/>
          </a:xfrm>
          <a:custGeom>
            <a:avLst/>
            <a:gdLst>
              <a:gd name="connsiteX0" fmla="*/ 286259 w 2743200"/>
              <a:gd name="connsiteY0" fmla="*/ 231714 h 4588332"/>
              <a:gd name="connsiteX1" fmla="*/ 638799 w 2743200"/>
              <a:gd name="connsiteY1" fmla="*/ 3382538 h 4588332"/>
              <a:gd name="connsiteX2" fmla="*/ 2159127 w 2743200"/>
              <a:gd name="connsiteY2" fmla="*/ 3382538 h 4588332"/>
              <a:gd name="connsiteX3" fmla="*/ 2544717 w 2743200"/>
              <a:gd name="connsiteY3" fmla="*/ 231714 h 4588332"/>
              <a:gd name="connsiteX4" fmla="*/ 2743200 w 2743200"/>
              <a:gd name="connsiteY4" fmla="*/ 0 h 4588332"/>
              <a:gd name="connsiteX5" fmla="*/ 2353456 w 2743200"/>
              <a:gd name="connsiteY5" fmla="*/ 4287187 h 4588332"/>
              <a:gd name="connsiteX6" fmla="*/ 2136993 w 2743200"/>
              <a:gd name="connsiteY6" fmla="*/ 4584920 h 4588332"/>
              <a:gd name="connsiteX7" fmla="*/ 687478 w 2743200"/>
              <a:gd name="connsiteY7" fmla="*/ 4588332 h 4588332"/>
              <a:gd name="connsiteX8" fmla="*/ 479685 w 2743200"/>
              <a:gd name="connsiteY8" fmla="*/ 4317167 h 4588332"/>
              <a:gd name="connsiteX9" fmla="*/ 0 w 2743200"/>
              <a:gd name="connsiteY9" fmla="*/ 14990 h 45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4588332">
                <a:moveTo>
                  <a:pt x="286259" y="231714"/>
                </a:moveTo>
                <a:lnTo>
                  <a:pt x="638799" y="3382538"/>
                </a:lnTo>
                <a:cubicBezTo>
                  <a:pt x="1090490" y="3613892"/>
                  <a:pt x="1619300" y="3735077"/>
                  <a:pt x="2159127" y="3382538"/>
                </a:cubicBezTo>
                <a:lnTo>
                  <a:pt x="2544717" y="231714"/>
                </a:lnTo>
                <a:close/>
                <a:moveTo>
                  <a:pt x="2743200" y="0"/>
                </a:moveTo>
                <a:cubicBezTo>
                  <a:pt x="2536167" y="1462112"/>
                  <a:pt x="2352396" y="4134419"/>
                  <a:pt x="2353456" y="4287187"/>
                </a:cubicBezTo>
                <a:cubicBezTo>
                  <a:pt x="2354516" y="4439955"/>
                  <a:pt x="2288984" y="4542691"/>
                  <a:pt x="2136993" y="4584920"/>
                </a:cubicBezTo>
                <a:lnTo>
                  <a:pt x="687478" y="4588332"/>
                </a:lnTo>
                <a:cubicBezTo>
                  <a:pt x="595467" y="4544573"/>
                  <a:pt x="489809" y="4480344"/>
                  <a:pt x="479685" y="4317167"/>
                </a:cubicBezTo>
                <a:cubicBezTo>
                  <a:pt x="429958" y="2872091"/>
                  <a:pt x="281081" y="1504133"/>
                  <a:pt x="0" y="1499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66" name="Freeform 65"/>
          <p:cNvSpPr/>
          <p:nvPr/>
        </p:nvSpPr>
        <p:spPr bwMode="auto">
          <a:xfrm>
            <a:off x="6962107" y="3493628"/>
            <a:ext cx="1745426" cy="2825926"/>
          </a:xfrm>
          <a:custGeom>
            <a:avLst/>
            <a:gdLst>
              <a:gd name="connsiteX0" fmla="*/ 249381 w 3491345"/>
              <a:gd name="connsiteY0" fmla="*/ 249382 h 5652654"/>
              <a:gd name="connsiteX1" fmla="*/ 249381 w 3491345"/>
              <a:gd name="connsiteY1" fmla="*/ 554182 h 5652654"/>
              <a:gd name="connsiteX2" fmla="*/ 0 w 3491345"/>
              <a:gd name="connsiteY2" fmla="*/ 803563 h 5652654"/>
              <a:gd name="connsiteX3" fmla="*/ 0 w 3491345"/>
              <a:gd name="connsiteY3" fmla="*/ 5264727 h 5652654"/>
              <a:gd name="connsiteX4" fmla="*/ 332509 w 3491345"/>
              <a:gd name="connsiteY4" fmla="*/ 5652654 h 5652654"/>
              <a:gd name="connsiteX5" fmla="*/ 3048000 w 3491345"/>
              <a:gd name="connsiteY5" fmla="*/ 5652654 h 5652654"/>
              <a:gd name="connsiteX6" fmla="*/ 3491345 w 3491345"/>
              <a:gd name="connsiteY6" fmla="*/ 5320145 h 5652654"/>
              <a:gd name="connsiteX7" fmla="*/ 3491345 w 3491345"/>
              <a:gd name="connsiteY7" fmla="*/ 720436 h 5652654"/>
              <a:gd name="connsiteX8" fmla="*/ 3048000 w 3491345"/>
              <a:gd name="connsiteY8" fmla="*/ 138545 h 5652654"/>
              <a:gd name="connsiteX9" fmla="*/ 3048000 w 3491345"/>
              <a:gd name="connsiteY9" fmla="*/ 0 h 5652654"/>
              <a:gd name="connsiteX10" fmla="*/ 166254 w 3491345"/>
              <a:gd name="connsiteY10" fmla="*/ 0 h 5652654"/>
              <a:gd name="connsiteX11" fmla="*/ 332508 w 3491345"/>
              <a:gd name="connsiteY11" fmla="*/ 166254 h 5652654"/>
              <a:gd name="connsiteX12" fmla="*/ 360218 w 3491345"/>
              <a:gd name="connsiteY12" fmla="*/ 249382 h 565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1345" h="5652654">
                <a:moveTo>
                  <a:pt x="249381" y="249382"/>
                </a:moveTo>
                <a:lnTo>
                  <a:pt x="249381" y="554182"/>
                </a:lnTo>
                <a:lnTo>
                  <a:pt x="0" y="803563"/>
                </a:lnTo>
                <a:lnTo>
                  <a:pt x="0" y="5264727"/>
                </a:lnTo>
                <a:lnTo>
                  <a:pt x="332509" y="5652654"/>
                </a:lnTo>
                <a:lnTo>
                  <a:pt x="3048000" y="5652654"/>
                </a:lnTo>
                <a:lnTo>
                  <a:pt x="3491345" y="5320145"/>
                </a:lnTo>
                <a:lnTo>
                  <a:pt x="3491345" y="720436"/>
                </a:lnTo>
                <a:lnTo>
                  <a:pt x="3048000" y="138545"/>
                </a:lnTo>
                <a:lnTo>
                  <a:pt x="3048000" y="0"/>
                </a:lnTo>
                <a:lnTo>
                  <a:pt x="166254" y="0"/>
                </a:lnTo>
                <a:lnTo>
                  <a:pt x="332508" y="166254"/>
                </a:lnTo>
                <a:lnTo>
                  <a:pt x="360218" y="249382"/>
                </a:lnTo>
              </a:path>
            </a:pathLst>
          </a:custGeom>
          <a:solidFill>
            <a:srgbClr val="C00000"/>
          </a:solid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3200" dirty="0">
                <a:solidFill>
                  <a:srgbClr val="FFFFFF"/>
                </a:solidFill>
              </a:rPr>
              <a:t>SODA</a:t>
            </a:r>
          </a:p>
        </p:txBody>
      </p:sp>
    </p:spTree>
    <p:extLst>
      <p:ext uri="{BB962C8B-B14F-4D97-AF65-F5344CB8AC3E}">
        <p14:creationId xmlns:p14="http://schemas.microsoft.com/office/powerpoint/2010/main" val="363275512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AE1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0092"/>
          <a:stretch/>
        </p:blipFill>
        <p:spPr>
          <a:xfrm>
            <a:off x="1095132" y="0"/>
            <a:ext cx="10961613" cy="6858000"/>
          </a:xfrm>
          <a:prstGeom prst="rect">
            <a:avLst/>
          </a:prstGeom>
        </p:spPr>
      </p:pic>
      <p:sp>
        <p:nvSpPr>
          <p:cNvPr id="68" name="TextBox 67"/>
          <p:cNvSpPr txBox="1"/>
          <p:nvPr/>
        </p:nvSpPr>
        <p:spPr>
          <a:xfrm>
            <a:off x="534077" y="273142"/>
            <a:ext cx="6675615" cy="692690"/>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lang="en-US" sz="3733" kern="0" dirty="0">
                <a:solidFill>
                  <a:srgbClr val="1AA79C"/>
                </a:solidFill>
                <a:latin typeface="Segoe UI Light"/>
                <a:cs typeface="Segoe UI Light"/>
              </a:rPr>
              <a:t>a</a:t>
            </a:r>
            <a:r>
              <a:rPr kumimoji="0" lang="en-US" sz="3733" b="0" i="0" u="none" strike="noStrike" kern="0" cap="none" spc="0" normalizeH="0" baseline="0" noProof="0" dirty="0" err="1">
                <a:ln>
                  <a:noFill/>
                </a:ln>
                <a:solidFill>
                  <a:srgbClr val="1AA79C"/>
                </a:solidFill>
                <a:effectLst/>
                <a:uLnTx/>
                <a:uFillTx/>
                <a:latin typeface="Segoe UI Light"/>
                <a:ea typeface="+mn-ea"/>
                <a:cs typeface="Segoe UI Light"/>
              </a:rPr>
              <a:t>ucovei</a:t>
            </a:r>
            <a:r>
              <a:rPr kumimoji="0" lang="en-US" sz="3733" b="0" i="0" u="none" strike="noStrike" kern="0" cap="none" spc="0" normalizeH="0" baseline="0" noProof="0" dirty="0">
                <a:ln>
                  <a:noFill/>
                </a:ln>
                <a:solidFill>
                  <a:srgbClr val="1AA79C"/>
                </a:solidFill>
                <a:effectLst/>
                <a:uLnTx/>
                <a:uFillTx/>
                <a:latin typeface="Segoe UI Light"/>
                <a:ea typeface="+mn-ea"/>
                <a:cs typeface="Segoe UI Light"/>
              </a:rPr>
              <a:t> 1.0 Device H</a:t>
            </a:r>
            <a:r>
              <a:rPr lang="en-US" sz="3733" kern="0" dirty="0" err="1">
                <a:solidFill>
                  <a:srgbClr val="1AA79C"/>
                </a:solidFill>
                <a:latin typeface="Segoe UI Light"/>
                <a:cs typeface="Segoe UI Light"/>
              </a:rPr>
              <a:t>ardware</a:t>
            </a:r>
            <a:endParaRPr kumimoji="0" lang="en-US" sz="3733" b="0" i="0" u="none" strike="noStrike" kern="0" cap="none" spc="0" normalizeH="0" baseline="0" noProof="0" dirty="0">
              <a:ln>
                <a:noFill/>
              </a:ln>
              <a:solidFill>
                <a:srgbClr val="1AA79C"/>
              </a:solidFill>
              <a:effectLst/>
              <a:uLnTx/>
              <a:uFillTx/>
              <a:latin typeface="Segoe UI Light"/>
              <a:ea typeface="+mn-ea"/>
              <a:cs typeface="Segoe UI Light"/>
            </a:endParaRPr>
          </a:p>
        </p:txBody>
      </p:sp>
      <p:cxnSp>
        <p:nvCxnSpPr>
          <p:cNvPr id="26" name="Straight Connector 25"/>
          <p:cNvCxnSpPr>
            <a:cxnSpLocks/>
          </p:cNvCxnSpPr>
          <p:nvPr/>
        </p:nvCxnSpPr>
        <p:spPr>
          <a:xfrm>
            <a:off x="669074" y="1126273"/>
            <a:ext cx="733727" cy="0"/>
          </a:xfrm>
          <a:prstGeom prst="line">
            <a:avLst/>
          </a:prstGeom>
          <a:ln w="57150">
            <a:solidFill>
              <a:srgbClr val="1AA79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4458092" y="890666"/>
            <a:ext cx="6898219" cy="5482361"/>
            <a:chOff x="4458092" y="890666"/>
            <a:chExt cx="6898219" cy="5482361"/>
          </a:xfrm>
        </p:grpSpPr>
        <p:sp>
          <p:nvSpPr>
            <p:cNvPr id="51" name="Rectangle 50"/>
            <p:cNvSpPr/>
            <p:nvPr/>
          </p:nvSpPr>
          <p:spPr>
            <a:xfrm>
              <a:off x="10123464" y="907073"/>
              <a:ext cx="1188720"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5" name="Rectangle 54"/>
            <p:cNvSpPr/>
            <p:nvPr/>
          </p:nvSpPr>
          <p:spPr>
            <a:xfrm>
              <a:off x="10162566" y="890666"/>
              <a:ext cx="1059906" cy="430887"/>
            </a:xfrm>
            <a:prstGeom prst="rect">
              <a:avLst/>
            </a:prstGeom>
          </p:spPr>
          <p:txBody>
            <a:bodyPr wrap="none">
              <a:spAutoFit/>
            </a:bodyPr>
            <a:lstStyle/>
            <a:p>
              <a:r>
                <a:rPr lang="en-US" sz="1100" dirty="0">
                  <a:latin typeface="Segoe UI Light" panose="020B0502040204020203" pitchFamily="34" charset="0"/>
                  <a:cs typeface="Segoe UI Light" panose="020B0502040204020203" pitchFamily="34" charset="0"/>
                </a:rPr>
                <a:t>HMC5883L </a:t>
              </a:r>
            </a:p>
            <a:p>
              <a:r>
                <a:rPr lang="en-US" sz="1100" dirty="0">
                  <a:latin typeface="Segoe UI Light" panose="020B0502040204020203" pitchFamily="34" charset="0"/>
                  <a:cs typeface="Segoe UI Light" panose="020B0502040204020203" pitchFamily="34" charset="0"/>
                </a:rPr>
                <a:t>Magnetometer</a:t>
              </a:r>
            </a:p>
          </p:txBody>
        </p:sp>
        <p:sp>
          <p:nvSpPr>
            <p:cNvPr id="56" name="Rectangle 55"/>
            <p:cNvSpPr/>
            <p:nvPr/>
          </p:nvSpPr>
          <p:spPr>
            <a:xfrm>
              <a:off x="10125418" y="1626088"/>
              <a:ext cx="1188720"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7" name="Rectangle 56"/>
            <p:cNvSpPr/>
            <p:nvPr/>
          </p:nvSpPr>
          <p:spPr>
            <a:xfrm>
              <a:off x="10193046" y="1706006"/>
              <a:ext cx="1085554" cy="261610"/>
            </a:xfrm>
            <a:prstGeom prst="rect">
              <a:avLst/>
            </a:prstGeom>
          </p:spPr>
          <p:txBody>
            <a:bodyPr wrap="none">
              <a:spAutoFit/>
            </a:bodyPr>
            <a:lstStyle/>
            <a:p>
              <a:r>
                <a:rPr lang="en-US" sz="1100" dirty="0">
                  <a:latin typeface="Segoe UI Light" panose="020B0502040204020203" pitchFamily="34" charset="0"/>
                  <a:cs typeface="Segoe UI Light" panose="020B0502040204020203" pitchFamily="34" charset="0"/>
                </a:rPr>
                <a:t>GPS Status LED</a:t>
              </a:r>
            </a:p>
          </p:txBody>
        </p:sp>
        <p:cxnSp>
          <p:nvCxnSpPr>
            <p:cNvPr id="9" name="Straight Arrow Connector 8"/>
            <p:cNvCxnSpPr>
              <a:endCxn id="56" idx="1"/>
            </p:cNvCxnSpPr>
            <p:nvPr/>
          </p:nvCxnSpPr>
          <p:spPr>
            <a:xfrm flipV="1">
              <a:off x="4549532" y="1834368"/>
              <a:ext cx="5575886" cy="14752"/>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4458092" y="1430020"/>
              <a:ext cx="321691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51" idx="1"/>
            </p:cNvCxnSpPr>
            <p:nvPr/>
          </p:nvCxnSpPr>
          <p:spPr>
            <a:xfrm flipV="1">
              <a:off x="7665477" y="1115353"/>
              <a:ext cx="2457987" cy="9867"/>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7663572" y="1112520"/>
              <a:ext cx="0" cy="31242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a:off x="10117798" y="2601448"/>
              <a:ext cx="1188720"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76" name="Rectangle 75"/>
            <p:cNvSpPr/>
            <p:nvPr/>
          </p:nvSpPr>
          <p:spPr>
            <a:xfrm>
              <a:off x="10185426" y="2681366"/>
              <a:ext cx="1085554" cy="261610"/>
            </a:xfrm>
            <a:prstGeom prst="rect">
              <a:avLst/>
            </a:prstGeom>
          </p:spPr>
          <p:txBody>
            <a:bodyPr wrap="none">
              <a:spAutoFit/>
            </a:bodyPr>
            <a:lstStyle/>
            <a:p>
              <a:r>
                <a:rPr lang="en-US" sz="1100" dirty="0">
                  <a:latin typeface="Segoe UI Light" panose="020B0502040204020203" pitchFamily="34" charset="0"/>
                  <a:cs typeface="Segoe UI Light" panose="020B0502040204020203" pitchFamily="34" charset="0"/>
                </a:rPr>
                <a:t>GPS Status LED</a:t>
              </a:r>
            </a:p>
          </p:txBody>
        </p:sp>
        <p:cxnSp>
          <p:nvCxnSpPr>
            <p:cNvPr id="77" name="Straight Arrow Connector 76"/>
            <p:cNvCxnSpPr/>
            <p:nvPr/>
          </p:nvCxnSpPr>
          <p:spPr>
            <a:xfrm>
              <a:off x="8715132" y="2809240"/>
              <a:ext cx="154178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10140658" y="3302488"/>
              <a:ext cx="1188720"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82" name="Rectangle 81"/>
            <p:cNvSpPr/>
            <p:nvPr/>
          </p:nvSpPr>
          <p:spPr>
            <a:xfrm>
              <a:off x="10170186" y="3374786"/>
              <a:ext cx="1184940" cy="261610"/>
            </a:xfrm>
            <a:prstGeom prst="rect">
              <a:avLst/>
            </a:prstGeom>
          </p:spPr>
          <p:txBody>
            <a:bodyPr wrap="none">
              <a:spAutoFit/>
            </a:bodyPr>
            <a:lstStyle/>
            <a:p>
              <a:r>
                <a:rPr lang="en-US" sz="1100" dirty="0">
                  <a:latin typeface="Segoe UI Light" panose="020B0502040204020203" pitchFamily="34" charset="0"/>
                  <a:cs typeface="Segoe UI Light" panose="020B0502040204020203" pitchFamily="34" charset="0"/>
                </a:rPr>
                <a:t>Arduino Pro Mini</a:t>
              </a:r>
            </a:p>
          </p:txBody>
        </p:sp>
        <p:cxnSp>
          <p:nvCxnSpPr>
            <p:cNvPr id="83" name="Straight Arrow Connector 82"/>
            <p:cNvCxnSpPr/>
            <p:nvPr/>
          </p:nvCxnSpPr>
          <p:spPr>
            <a:xfrm>
              <a:off x="8616072" y="3525520"/>
              <a:ext cx="162560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10140658" y="3904468"/>
              <a:ext cx="1188720"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85" name="Rectangle 84"/>
            <p:cNvSpPr/>
            <p:nvPr/>
          </p:nvSpPr>
          <p:spPr>
            <a:xfrm>
              <a:off x="10170186" y="3976766"/>
              <a:ext cx="691215" cy="261610"/>
            </a:xfrm>
            <a:prstGeom prst="rect">
              <a:avLst/>
            </a:prstGeom>
          </p:spPr>
          <p:txBody>
            <a:bodyPr wrap="none">
              <a:spAutoFit/>
            </a:bodyPr>
            <a:lstStyle/>
            <a:p>
              <a:r>
                <a:rPr lang="en-US" sz="1100" dirty="0">
                  <a:latin typeface="Segoe UI Light" panose="020B0502040204020203" pitchFamily="34" charset="0"/>
                  <a:cs typeface="Segoe UI Light" panose="020B0502040204020203" pitchFamily="34" charset="0"/>
                </a:rPr>
                <a:t>ESP8266</a:t>
              </a:r>
            </a:p>
          </p:txBody>
        </p:sp>
        <p:cxnSp>
          <p:nvCxnSpPr>
            <p:cNvPr id="86" name="Straight Arrow Connector 85"/>
            <p:cNvCxnSpPr/>
            <p:nvPr/>
          </p:nvCxnSpPr>
          <p:spPr>
            <a:xfrm>
              <a:off x="9294252" y="4127500"/>
              <a:ext cx="94742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8616072" y="3700780"/>
              <a:ext cx="69342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9309492" y="3688080"/>
              <a:ext cx="0" cy="44958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9576192" y="4554220"/>
              <a:ext cx="94742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9065652" y="2976880"/>
              <a:ext cx="51816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9583812" y="2979420"/>
              <a:ext cx="0" cy="157734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10117798" y="4369288"/>
              <a:ext cx="1203374"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93" name="Rectangle 92"/>
            <p:cNvSpPr/>
            <p:nvPr/>
          </p:nvSpPr>
          <p:spPr>
            <a:xfrm>
              <a:off x="10147326" y="4441586"/>
              <a:ext cx="1208985" cy="261610"/>
            </a:xfrm>
            <a:prstGeom prst="rect">
              <a:avLst/>
            </a:prstGeom>
          </p:spPr>
          <p:txBody>
            <a:bodyPr wrap="none">
              <a:spAutoFit/>
            </a:bodyPr>
            <a:lstStyle/>
            <a:p>
              <a:r>
                <a:rPr lang="en-US" sz="1100" dirty="0">
                  <a:latin typeface="Segoe UI Light" panose="020B0502040204020203" pitchFamily="34" charset="0"/>
                  <a:cs typeface="Segoe UI Light" panose="020B0502040204020203" pitchFamily="34" charset="0"/>
                </a:rPr>
                <a:t>Power Connector</a:t>
              </a:r>
            </a:p>
          </p:txBody>
        </p:sp>
        <p:cxnSp>
          <p:nvCxnSpPr>
            <p:cNvPr id="94" name="Straight Arrow Connector 93"/>
            <p:cNvCxnSpPr/>
            <p:nvPr/>
          </p:nvCxnSpPr>
          <p:spPr>
            <a:xfrm>
              <a:off x="7191132" y="4691380"/>
              <a:ext cx="145542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a:off x="8623692" y="5125720"/>
              <a:ext cx="156972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8638932" y="4686300"/>
              <a:ext cx="0" cy="44958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7" name="Rectangle 96"/>
            <p:cNvSpPr/>
            <p:nvPr/>
          </p:nvSpPr>
          <p:spPr>
            <a:xfrm>
              <a:off x="10117798" y="4902688"/>
              <a:ext cx="1203374"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98" name="Rectangle 97"/>
            <p:cNvSpPr/>
            <p:nvPr/>
          </p:nvSpPr>
          <p:spPr>
            <a:xfrm>
              <a:off x="10147326" y="4974986"/>
              <a:ext cx="1128835" cy="261610"/>
            </a:xfrm>
            <a:prstGeom prst="rect">
              <a:avLst/>
            </a:prstGeom>
          </p:spPr>
          <p:txBody>
            <a:bodyPr wrap="none">
              <a:spAutoFit/>
            </a:bodyPr>
            <a:lstStyle/>
            <a:p>
              <a:r>
                <a:rPr lang="en-US" sz="1100" dirty="0" err="1">
                  <a:latin typeface="Segoe UI Light" panose="020B0502040204020203" pitchFamily="34" charset="0"/>
                  <a:cs typeface="Segoe UI Light" panose="020B0502040204020203" pitchFamily="34" charset="0"/>
                </a:rPr>
                <a:t>Ardunio</a:t>
              </a:r>
              <a:r>
                <a:rPr lang="en-US" sz="1100" dirty="0">
                  <a:latin typeface="Segoe UI Light" panose="020B0502040204020203" pitchFamily="34" charset="0"/>
                  <a:cs typeface="Segoe UI Light" panose="020B0502040204020203" pitchFamily="34" charset="0"/>
                </a:rPr>
                <a:t> Uno R3</a:t>
              </a:r>
            </a:p>
          </p:txBody>
        </p:sp>
        <p:cxnSp>
          <p:nvCxnSpPr>
            <p:cNvPr id="99" name="Straight Arrow Connector 98"/>
            <p:cNvCxnSpPr/>
            <p:nvPr/>
          </p:nvCxnSpPr>
          <p:spPr>
            <a:xfrm>
              <a:off x="6901572" y="4904740"/>
              <a:ext cx="154686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a:off x="8425572" y="5643880"/>
              <a:ext cx="177546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8433192" y="4903470"/>
              <a:ext cx="0" cy="75057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10125418" y="5420848"/>
              <a:ext cx="1203374"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103" name="Rectangle 102"/>
            <p:cNvSpPr/>
            <p:nvPr/>
          </p:nvSpPr>
          <p:spPr>
            <a:xfrm>
              <a:off x="10154946" y="5493146"/>
              <a:ext cx="1146468" cy="261610"/>
            </a:xfrm>
            <a:prstGeom prst="rect">
              <a:avLst/>
            </a:prstGeom>
          </p:spPr>
          <p:txBody>
            <a:bodyPr wrap="none">
              <a:spAutoFit/>
            </a:bodyPr>
            <a:lstStyle/>
            <a:p>
              <a:r>
                <a:rPr lang="en-US" sz="1100" dirty="0" err="1">
                  <a:latin typeface="Segoe UI Light" panose="020B0502040204020203" pitchFamily="34" charset="0"/>
                  <a:cs typeface="Segoe UI Light" panose="020B0502040204020203" pitchFamily="34" charset="0"/>
                </a:rPr>
                <a:t>Ardunio</a:t>
              </a:r>
              <a:r>
                <a:rPr lang="en-US" sz="1100" dirty="0">
                  <a:latin typeface="Segoe UI Light" panose="020B0502040204020203" pitchFamily="34" charset="0"/>
                  <a:cs typeface="Segoe UI Light" panose="020B0502040204020203" pitchFamily="34" charset="0"/>
                </a:rPr>
                <a:t> Uno Hat</a:t>
              </a:r>
            </a:p>
          </p:txBody>
        </p:sp>
        <p:cxnSp>
          <p:nvCxnSpPr>
            <p:cNvPr id="107" name="Straight Arrow Connector 106"/>
            <p:cNvCxnSpPr/>
            <p:nvPr/>
          </p:nvCxnSpPr>
          <p:spPr>
            <a:xfrm>
              <a:off x="6185292" y="6154420"/>
              <a:ext cx="402336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10133038" y="5931388"/>
              <a:ext cx="1203374"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109" name="Rectangle 108"/>
            <p:cNvSpPr/>
            <p:nvPr/>
          </p:nvSpPr>
          <p:spPr>
            <a:xfrm>
              <a:off x="10153774" y="5942140"/>
              <a:ext cx="1107996" cy="430887"/>
            </a:xfrm>
            <a:prstGeom prst="rect">
              <a:avLst/>
            </a:prstGeom>
          </p:spPr>
          <p:txBody>
            <a:bodyPr wrap="none">
              <a:spAutoFit/>
            </a:bodyPr>
            <a:lstStyle/>
            <a:p>
              <a:r>
                <a:rPr lang="en-US" sz="1100" dirty="0">
                  <a:latin typeface="Segoe UI Light" panose="020B0502040204020203" pitchFamily="34" charset="0"/>
                  <a:cs typeface="Segoe UI Light" panose="020B0502040204020203" pitchFamily="34" charset="0"/>
                </a:rPr>
                <a:t>U-</a:t>
              </a:r>
              <a:r>
                <a:rPr lang="en-US" sz="1100" dirty="0" err="1">
                  <a:latin typeface="Segoe UI Light" panose="020B0502040204020203" pitchFamily="34" charset="0"/>
                  <a:cs typeface="Segoe UI Light" panose="020B0502040204020203" pitchFamily="34" charset="0"/>
                </a:rPr>
                <a:t>blox</a:t>
              </a:r>
              <a:r>
                <a:rPr lang="en-US" sz="1100" dirty="0">
                  <a:latin typeface="Segoe UI Light" panose="020B0502040204020203" pitchFamily="34" charset="0"/>
                  <a:cs typeface="Segoe UI Light" panose="020B0502040204020203" pitchFamily="34" charset="0"/>
                </a:rPr>
                <a:t> Neo-6m</a:t>
              </a:r>
            </a:p>
            <a:p>
              <a:r>
                <a:rPr lang="en-US" sz="1100" dirty="0">
                  <a:latin typeface="Segoe UI Light" panose="020B0502040204020203" pitchFamily="34" charset="0"/>
                  <a:cs typeface="Segoe UI Light" panose="020B0502040204020203" pitchFamily="34" charset="0"/>
                </a:rPr>
                <a:t>GPS</a:t>
              </a:r>
            </a:p>
          </p:txBody>
        </p:sp>
        <p:cxnSp>
          <p:nvCxnSpPr>
            <p:cNvPr id="112" name="Straight Arrow Connector 111"/>
            <p:cNvCxnSpPr/>
            <p:nvPr/>
          </p:nvCxnSpPr>
          <p:spPr>
            <a:xfrm>
              <a:off x="5494803" y="5907650"/>
              <a:ext cx="69342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6188223" y="5894950"/>
              <a:ext cx="0" cy="27725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5" name="Group 134"/>
          <p:cNvGrpSpPr/>
          <p:nvPr/>
        </p:nvGrpSpPr>
        <p:grpSpPr>
          <a:xfrm>
            <a:off x="445317" y="2339088"/>
            <a:ext cx="4262883" cy="2415792"/>
            <a:chOff x="445317" y="2339088"/>
            <a:chExt cx="4262883" cy="2415792"/>
          </a:xfrm>
          <a:solidFill>
            <a:srgbClr val="1AA79C"/>
          </a:solidFill>
        </p:grpSpPr>
        <p:sp>
          <p:nvSpPr>
            <p:cNvPr id="118" name="Rectangle 117"/>
            <p:cNvSpPr/>
            <p:nvPr/>
          </p:nvSpPr>
          <p:spPr>
            <a:xfrm>
              <a:off x="445317" y="2339088"/>
              <a:ext cx="1188720" cy="724152"/>
            </a:xfrm>
            <a:prstGeom prst="rect">
              <a:avLst/>
            </a:prstGeom>
            <a:grp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000" dirty="0">
                  <a:latin typeface="Segoe UI Light" panose="020B0502040204020203" pitchFamily="34" charset="0"/>
                  <a:cs typeface="Segoe UI Light" panose="020B0502040204020203" pitchFamily="34" charset="0"/>
                </a:rPr>
                <a:t>Motor</a:t>
              </a:r>
            </a:p>
            <a:p>
              <a:r>
                <a:rPr lang="en-US" sz="1000" dirty="0">
                  <a:latin typeface="Segoe UI Light" panose="020B0502040204020203" pitchFamily="34" charset="0"/>
                  <a:cs typeface="Segoe UI Light" panose="020B0502040204020203" pitchFamily="34" charset="0"/>
                </a:rPr>
                <a:t>(Connected to L298-N Motor Driver)</a:t>
              </a:r>
            </a:p>
          </p:txBody>
        </p:sp>
        <p:cxnSp>
          <p:nvCxnSpPr>
            <p:cNvPr id="120" name="Straight Arrow Connector 119"/>
            <p:cNvCxnSpPr/>
            <p:nvPr/>
          </p:nvCxnSpPr>
          <p:spPr>
            <a:xfrm>
              <a:off x="1618815" y="2798052"/>
              <a:ext cx="3089385" cy="0"/>
            </a:xfrm>
            <a:prstGeom prst="straightConnector1">
              <a:avLst/>
            </a:prstGeom>
            <a:grpFill/>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452937" y="3283968"/>
              <a:ext cx="1188720" cy="327912"/>
            </a:xfrm>
            <a:prstGeom prst="rect">
              <a:avLst/>
            </a:prstGeom>
            <a:grp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000" dirty="0">
                  <a:latin typeface="Segoe UI Light" panose="020B0502040204020203" pitchFamily="34" charset="0"/>
                  <a:cs typeface="Segoe UI Light" panose="020B0502040204020203" pitchFamily="34" charset="0"/>
                </a:rPr>
                <a:t>Ultrasonic Sensor</a:t>
              </a:r>
            </a:p>
          </p:txBody>
        </p:sp>
        <p:cxnSp>
          <p:nvCxnSpPr>
            <p:cNvPr id="125" name="Straight Arrow Connector 124"/>
            <p:cNvCxnSpPr/>
            <p:nvPr/>
          </p:nvCxnSpPr>
          <p:spPr>
            <a:xfrm>
              <a:off x="1611195" y="3453372"/>
              <a:ext cx="243840" cy="0"/>
            </a:xfrm>
            <a:prstGeom prst="straightConnector1">
              <a:avLst/>
            </a:prstGeom>
            <a:grpFill/>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1595955" y="4062972"/>
              <a:ext cx="1043940" cy="0"/>
            </a:xfrm>
            <a:prstGeom prst="straightConnector1">
              <a:avLst/>
            </a:prstGeom>
            <a:grpFill/>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460557" y="3885948"/>
              <a:ext cx="1188720" cy="327912"/>
            </a:xfrm>
            <a:prstGeom prst="rect">
              <a:avLst/>
            </a:prstGeom>
            <a:grp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000" dirty="0">
                  <a:latin typeface="Segoe UI Light" panose="020B0502040204020203" pitchFamily="34" charset="0"/>
                  <a:cs typeface="Segoe UI Light" panose="020B0502040204020203" pitchFamily="34" charset="0"/>
                </a:rPr>
                <a:t>Servo</a:t>
              </a:r>
            </a:p>
          </p:txBody>
        </p:sp>
        <p:cxnSp>
          <p:nvCxnSpPr>
            <p:cNvPr id="131" name="Straight Arrow Connector 130"/>
            <p:cNvCxnSpPr/>
            <p:nvPr/>
          </p:nvCxnSpPr>
          <p:spPr>
            <a:xfrm>
              <a:off x="1588335" y="4603992"/>
              <a:ext cx="2186940" cy="0"/>
            </a:xfrm>
            <a:prstGeom prst="straightConnector1">
              <a:avLst/>
            </a:prstGeom>
            <a:grpFill/>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2" name="Rectangle 131"/>
            <p:cNvSpPr/>
            <p:nvPr/>
          </p:nvSpPr>
          <p:spPr>
            <a:xfrm>
              <a:off x="452937" y="4426968"/>
              <a:ext cx="1188720" cy="327912"/>
            </a:xfrm>
            <a:prstGeom prst="rect">
              <a:avLst/>
            </a:prstGeom>
            <a:grp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000" dirty="0">
                  <a:latin typeface="Segoe UI Light" panose="020B0502040204020203" pitchFamily="34" charset="0"/>
                  <a:cs typeface="Segoe UI Light" panose="020B0502040204020203" pitchFamily="34" charset="0"/>
                </a:rPr>
                <a:t>16x2 LCD Display</a:t>
              </a:r>
            </a:p>
          </p:txBody>
        </p:sp>
      </p:grpSp>
    </p:spTree>
    <p:extLst>
      <p:ext uri="{BB962C8B-B14F-4D97-AF65-F5344CB8AC3E}">
        <p14:creationId xmlns:p14="http://schemas.microsoft.com/office/powerpoint/2010/main" val="1005230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34"/>
                                        </p:tgtEl>
                                        <p:attrNameLst>
                                          <p:attrName>style.visibility</p:attrName>
                                        </p:attrNameLst>
                                      </p:cBhvr>
                                      <p:to>
                                        <p:strVal val="visible"/>
                                      </p:to>
                                    </p:set>
                                    <p:animEffect transition="in" filter="wipe(left)">
                                      <p:cBhvr>
                                        <p:cTn id="7" dur="500"/>
                                        <p:tgtEl>
                                          <p:spTgt spid="134"/>
                                        </p:tgtEl>
                                      </p:cBhvr>
                                    </p:animEffect>
                                  </p:childTnLst>
                                </p:cTn>
                              </p:par>
                              <p:par>
                                <p:cTn id="8" presetID="22" presetClass="entr" presetSubtype="2" fill="hold" nodeType="withEffect">
                                  <p:stCondLst>
                                    <p:cond delay="500"/>
                                  </p:stCondLst>
                                  <p:childTnLst>
                                    <p:set>
                                      <p:cBhvr>
                                        <p:cTn id="9" dur="1" fill="hold">
                                          <p:stCondLst>
                                            <p:cond delay="0"/>
                                          </p:stCondLst>
                                        </p:cTn>
                                        <p:tgtEl>
                                          <p:spTgt spid="135"/>
                                        </p:tgtEl>
                                        <p:attrNameLst>
                                          <p:attrName>style.visibility</p:attrName>
                                        </p:attrNameLst>
                                      </p:cBhvr>
                                      <p:to>
                                        <p:strVal val="visible"/>
                                      </p:to>
                                    </p:set>
                                    <p:animEffect transition="in" filter="wipe(right)">
                                      <p:cBhvr>
                                        <p:cTn id="10"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E100"/>
        </a:solidFill>
        <a:effectLst/>
      </p:bgPr>
    </p:bg>
    <p:spTree>
      <p:nvGrpSpPr>
        <p:cNvPr id="1" name=""/>
        <p:cNvGrpSpPr/>
        <p:nvPr/>
      </p:nvGrpSpPr>
      <p:grpSpPr>
        <a:xfrm>
          <a:off x="0" y="0"/>
          <a:ext cx="0" cy="0"/>
          <a:chOff x="0" y="0"/>
          <a:chExt cx="0" cy="0"/>
        </a:xfrm>
      </p:grpSpPr>
      <p:sp>
        <p:nvSpPr>
          <p:cNvPr id="68" name="TextBox 67"/>
          <p:cNvSpPr txBox="1"/>
          <p:nvPr/>
        </p:nvSpPr>
        <p:spPr>
          <a:xfrm>
            <a:off x="534077" y="273142"/>
            <a:ext cx="6675615" cy="692690"/>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lang="en-US" sz="3733" kern="0" dirty="0">
                <a:solidFill>
                  <a:srgbClr val="1AA79C"/>
                </a:solidFill>
                <a:latin typeface="Segoe UI Light"/>
                <a:cs typeface="Segoe UI Light"/>
              </a:rPr>
              <a:t>a</a:t>
            </a:r>
            <a:r>
              <a:rPr kumimoji="0" lang="en-US" sz="3733" b="0" i="0" u="none" strike="noStrike" kern="0" cap="none" spc="0" normalizeH="0" baseline="0" noProof="0" dirty="0" err="1">
                <a:ln>
                  <a:noFill/>
                </a:ln>
                <a:solidFill>
                  <a:srgbClr val="1AA79C"/>
                </a:solidFill>
                <a:effectLst/>
                <a:uLnTx/>
                <a:uFillTx/>
                <a:latin typeface="Segoe UI Light"/>
                <a:ea typeface="+mn-ea"/>
                <a:cs typeface="Segoe UI Light"/>
              </a:rPr>
              <a:t>ucovei</a:t>
            </a:r>
            <a:r>
              <a:rPr kumimoji="0" lang="en-US" sz="3733" b="0" i="0" u="none" strike="noStrike" kern="0" cap="none" spc="0" normalizeH="0" baseline="0" noProof="0" dirty="0">
                <a:ln>
                  <a:noFill/>
                </a:ln>
                <a:solidFill>
                  <a:srgbClr val="1AA79C"/>
                </a:solidFill>
                <a:effectLst/>
                <a:uLnTx/>
                <a:uFillTx/>
                <a:latin typeface="Segoe UI Light"/>
                <a:ea typeface="+mn-ea"/>
                <a:cs typeface="Segoe UI Light"/>
              </a:rPr>
              <a:t> 2.0 Device Hardware</a:t>
            </a:r>
          </a:p>
        </p:txBody>
      </p:sp>
      <p:sp>
        <p:nvSpPr>
          <p:cNvPr id="12" name="Rectangle 11">
            <a:extLst>
              <a:ext uri="{FF2B5EF4-FFF2-40B4-BE49-F238E27FC236}">
                <a16:creationId xmlns:a16="http://schemas.microsoft.com/office/drawing/2014/main" id="{09F5C3B5-801C-F841-A74A-20064C3234F5}"/>
              </a:ext>
            </a:extLst>
          </p:cNvPr>
          <p:cNvSpPr/>
          <p:nvPr/>
        </p:nvSpPr>
        <p:spPr>
          <a:xfrm>
            <a:off x="473618" y="1221679"/>
            <a:ext cx="11192702" cy="5585839"/>
          </a:xfrm>
          <a:prstGeom prst="rect">
            <a:avLst/>
          </a:prstGeom>
          <a:solidFill>
            <a:srgbClr val="FAE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3F5B29F8-A5C5-1441-AC41-42DC0BF34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441" y="924905"/>
            <a:ext cx="7905974" cy="5933094"/>
          </a:xfrm>
          <a:prstGeom prst="rect">
            <a:avLst/>
          </a:prstGeom>
        </p:spPr>
      </p:pic>
      <p:grpSp>
        <p:nvGrpSpPr>
          <p:cNvPr id="304" name="Group 303">
            <a:extLst>
              <a:ext uri="{FF2B5EF4-FFF2-40B4-BE49-F238E27FC236}">
                <a16:creationId xmlns:a16="http://schemas.microsoft.com/office/drawing/2014/main" id="{85809E67-3944-49A1-BDB8-024A5423440E}"/>
              </a:ext>
            </a:extLst>
          </p:cNvPr>
          <p:cNvGrpSpPr/>
          <p:nvPr/>
        </p:nvGrpSpPr>
        <p:grpSpPr>
          <a:xfrm>
            <a:off x="5048410" y="1038782"/>
            <a:ext cx="6771708" cy="5719312"/>
            <a:chOff x="5048410" y="1038782"/>
            <a:chExt cx="6771708" cy="5719312"/>
          </a:xfrm>
        </p:grpSpPr>
        <p:grpSp>
          <p:nvGrpSpPr>
            <p:cNvPr id="18" name="Group 17">
              <a:extLst>
                <a:ext uri="{FF2B5EF4-FFF2-40B4-BE49-F238E27FC236}">
                  <a16:creationId xmlns:a16="http://schemas.microsoft.com/office/drawing/2014/main" id="{7447B32A-950A-486C-9EFB-033E546F69C3}"/>
                </a:ext>
              </a:extLst>
            </p:cNvPr>
            <p:cNvGrpSpPr/>
            <p:nvPr/>
          </p:nvGrpSpPr>
          <p:grpSpPr>
            <a:xfrm>
              <a:off x="5048410" y="1038782"/>
              <a:ext cx="6668339" cy="437235"/>
              <a:chOff x="4624227" y="697953"/>
              <a:chExt cx="6662651" cy="437235"/>
            </a:xfrm>
          </p:grpSpPr>
          <p:sp>
            <p:nvSpPr>
              <p:cNvPr id="10" name="Rectangle 9">
                <a:extLst>
                  <a:ext uri="{FF2B5EF4-FFF2-40B4-BE49-F238E27FC236}">
                    <a16:creationId xmlns:a16="http://schemas.microsoft.com/office/drawing/2014/main" id="{7A51EE0A-7240-427D-90AD-CE4135DAA9D9}"/>
                  </a:ext>
                </a:extLst>
              </p:cNvPr>
              <p:cNvSpPr/>
              <p:nvPr/>
            </p:nvSpPr>
            <p:spPr>
              <a:xfrm>
                <a:off x="10143667" y="697953"/>
                <a:ext cx="1143211"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6" name="Rectangle 5">
                <a:extLst>
                  <a:ext uri="{FF2B5EF4-FFF2-40B4-BE49-F238E27FC236}">
                    <a16:creationId xmlns:a16="http://schemas.microsoft.com/office/drawing/2014/main" id="{C59D5CEF-F32B-4DFD-81BA-6A92FCEE0FD5}"/>
                  </a:ext>
                </a:extLst>
              </p:cNvPr>
              <p:cNvSpPr/>
              <p:nvPr/>
            </p:nvSpPr>
            <p:spPr>
              <a:xfrm>
                <a:off x="10148386" y="704301"/>
                <a:ext cx="1106964" cy="430887"/>
              </a:xfrm>
              <a:prstGeom prst="rect">
                <a:avLst/>
              </a:prstGeom>
            </p:spPr>
            <p:txBody>
              <a:bodyPr wrap="square">
                <a:spAutoFit/>
              </a:bodyPr>
              <a:lstStyle/>
              <a:p>
                <a:r>
                  <a:rPr lang="en-US" sz="1100" dirty="0">
                    <a:latin typeface="Segoe UI Light" panose="020B0502040204020203" pitchFamily="34" charset="0"/>
                    <a:cs typeface="Segoe UI Light" panose="020B0502040204020203" pitchFamily="34" charset="0"/>
                  </a:rPr>
                  <a:t>HMC5883L </a:t>
                </a:r>
              </a:p>
              <a:p>
                <a:r>
                  <a:rPr lang="en-US" sz="1100" dirty="0">
                    <a:latin typeface="Segoe UI Light" panose="020B0502040204020203" pitchFamily="34" charset="0"/>
                    <a:cs typeface="Segoe UI Light" panose="020B0502040204020203" pitchFamily="34" charset="0"/>
                  </a:rPr>
                  <a:t>Magnetometer</a:t>
                </a:r>
              </a:p>
            </p:txBody>
          </p:sp>
          <p:cxnSp>
            <p:nvCxnSpPr>
              <p:cNvPr id="8" name="Straight Arrow Connector 7">
                <a:extLst>
                  <a:ext uri="{FF2B5EF4-FFF2-40B4-BE49-F238E27FC236}">
                    <a16:creationId xmlns:a16="http://schemas.microsoft.com/office/drawing/2014/main" id="{705FAC1D-112E-406E-9409-BC77D32BDF57}"/>
                  </a:ext>
                </a:extLst>
              </p:cNvPr>
              <p:cNvCxnSpPr>
                <a:cxnSpLocks/>
              </p:cNvCxnSpPr>
              <p:nvPr/>
            </p:nvCxnSpPr>
            <p:spPr>
              <a:xfrm>
                <a:off x="4624227" y="872717"/>
                <a:ext cx="5555687" cy="33515"/>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52DB9772-F9DA-4AA2-B718-6EA3FCFDB376}"/>
                </a:ext>
              </a:extLst>
            </p:cNvPr>
            <p:cNvGrpSpPr/>
            <p:nvPr/>
          </p:nvGrpSpPr>
          <p:grpSpPr>
            <a:xfrm>
              <a:off x="9026434" y="2853367"/>
              <a:ext cx="2741594" cy="433366"/>
              <a:chOff x="6870809" y="890665"/>
              <a:chExt cx="2747014" cy="433366"/>
            </a:xfrm>
          </p:grpSpPr>
          <p:sp>
            <p:nvSpPr>
              <p:cNvPr id="22" name="Rectangle 21">
                <a:extLst>
                  <a:ext uri="{FF2B5EF4-FFF2-40B4-BE49-F238E27FC236}">
                    <a16:creationId xmlns:a16="http://schemas.microsoft.com/office/drawing/2014/main" id="{666C9844-E9D6-470A-9749-94E001876074}"/>
                  </a:ext>
                </a:extLst>
              </p:cNvPr>
              <p:cNvSpPr/>
              <p:nvPr/>
            </p:nvSpPr>
            <p:spPr>
              <a:xfrm>
                <a:off x="8420730" y="907471"/>
                <a:ext cx="1145713"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23" name="Rectangle 22">
                <a:extLst>
                  <a:ext uri="{FF2B5EF4-FFF2-40B4-BE49-F238E27FC236}">
                    <a16:creationId xmlns:a16="http://schemas.microsoft.com/office/drawing/2014/main" id="{1F1FF107-2F1A-454F-B32E-69AD962B1ED8}"/>
                  </a:ext>
                </a:extLst>
              </p:cNvPr>
              <p:cNvSpPr/>
              <p:nvPr/>
            </p:nvSpPr>
            <p:spPr>
              <a:xfrm>
                <a:off x="8365557" y="890665"/>
                <a:ext cx="1252266" cy="430887"/>
              </a:xfrm>
              <a:prstGeom prst="rect">
                <a:avLst/>
              </a:prstGeom>
            </p:spPr>
            <p:txBody>
              <a:bodyPr wrap="square">
                <a:spAutoFit/>
              </a:bodyPr>
              <a:lstStyle/>
              <a:p>
                <a:r>
                  <a:rPr lang="en-US" sz="1100" dirty="0">
                    <a:latin typeface="Segoe UI Light" panose="020B0502040204020203" pitchFamily="34" charset="0"/>
                    <a:cs typeface="Segoe UI Light" panose="020B0502040204020203" pitchFamily="34" charset="0"/>
                  </a:rPr>
                  <a:t>LCD Touchscreen </a:t>
                </a:r>
              </a:p>
              <a:p>
                <a:r>
                  <a:rPr lang="en-US" sz="1100" dirty="0">
                    <a:latin typeface="Segoe UI Light" panose="020B0502040204020203" pitchFamily="34" charset="0"/>
                    <a:cs typeface="Segoe UI Light" panose="020B0502040204020203" pitchFamily="34" charset="0"/>
                  </a:rPr>
                  <a:t>Display</a:t>
                </a:r>
              </a:p>
            </p:txBody>
          </p:sp>
          <p:cxnSp>
            <p:nvCxnSpPr>
              <p:cNvPr id="24" name="Straight Arrow Connector 23">
                <a:extLst>
                  <a:ext uri="{FF2B5EF4-FFF2-40B4-BE49-F238E27FC236}">
                    <a16:creationId xmlns:a16="http://schemas.microsoft.com/office/drawing/2014/main" id="{6EC735A5-B0E9-4549-82E1-8354B21B414B}"/>
                  </a:ext>
                </a:extLst>
              </p:cNvPr>
              <p:cNvCxnSpPr>
                <a:cxnSpLocks/>
              </p:cNvCxnSpPr>
              <p:nvPr/>
            </p:nvCxnSpPr>
            <p:spPr>
              <a:xfrm>
                <a:off x="6870809" y="1272160"/>
                <a:ext cx="937805"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030B3C8-7D76-4EBE-837F-C307AAFCB5AB}"/>
                  </a:ext>
                </a:extLst>
              </p:cNvPr>
              <p:cNvCxnSpPr>
                <a:cxnSpLocks/>
              </p:cNvCxnSpPr>
              <p:nvPr/>
            </p:nvCxnSpPr>
            <p:spPr>
              <a:xfrm>
                <a:off x="7808614" y="1106109"/>
                <a:ext cx="749704" cy="1"/>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82EBBD5-83AA-4761-AD44-D6975CE8DB02}"/>
                  </a:ext>
                </a:extLst>
              </p:cNvPr>
              <p:cNvCxnSpPr>
                <a:cxnSpLocks/>
              </p:cNvCxnSpPr>
              <p:nvPr/>
            </p:nvCxnSpPr>
            <p:spPr>
              <a:xfrm>
                <a:off x="7808614" y="1115354"/>
                <a:ext cx="0" cy="156806"/>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20FA1E1E-4011-4BAC-BCD5-69B20E26203D}"/>
                </a:ext>
              </a:extLst>
            </p:cNvPr>
            <p:cNvGrpSpPr/>
            <p:nvPr/>
          </p:nvGrpSpPr>
          <p:grpSpPr>
            <a:xfrm>
              <a:off x="8072846" y="5133297"/>
              <a:ext cx="3747272" cy="430887"/>
              <a:chOff x="6821249" y="905391"/>
              <a:chExt cx="2843243" cy="430887"/>
            </a:xfrm>
          </p:grpSpPr>
          <p:sp>
            <p:nvSpPr>
              <p:cNvPr id="44" name="Rectangle 43">
                <a:extLst>
                  <a:ext uri="{FF2B5EF4-FFF2-40B4-BE49-F238E27FC236}">
                    <a16:creationId xmlns:a16="http://schemas.microsoft.com/office/drawing/2014/main" id="{9021DA09-0589-4078-A3D7-76798AFC5905}"/>
                  </a:ext>
                </a:extLst>
              </p:cNvPr>
              <p:cNvSpPr/>
              <p:nvPr/>
            </p:nvSpPr>
            <p:spPr>
              <a:xfrm>
                <a:off x="8714334" y="907471"/>
                <a:ext cx="886612"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45" name="Rectangle 44">
                <a:extLst>
                  <a:ext uri="{FF2B5EF4-FFF2-40B4-BE49-F238E27FC236}">
                    <a16:creationId xmlns:a16="http://schemas.microsoft.com/office/drawing/2014/main" id="{00F4487E-ED85-45E4-9C4B-659DCDAC5A43}"/>
                  </a:ext>
                </a:extLst>
              </p:cNvPr>
              <p:cNvSpPr/>
              <p:nvPr/>
            </p:nvSpPr>
            <p:spPr>
              <a:xfrm>
                <a:off x="8714334" y="905391"/>
                <a:ext cx="950158" cy="430887"/>
              </a:xfrm>
              <a:prstGeom prst="rect">
                <a:avLst/>
              </a:prstGeom>
            </p:spPr>
            <p:txBody>
              <a:bodyPr wrap="square">
                <a:spAutoFit/>
              </a:bodyPr>
              <a:lstStyle/>
              <a:p>
                <a:r>
                  <a:rPr lang="en-US" sz="1100" dirty="0">
                    <a:latin typeface="Segoe UI Light" panose="020B0502040204020203" pitchFamily="34" charset="0"/>
                    <a:cs typeface="Segoe UI Light" panose="020B0502040204020203" pitchFamily="34" charset="0"/>
                  </a:rPr>
                  <a:t>18650 Li-ion batteries</a:t>
                </a:r>
              </a:p>
            </p:txBody>
          </p:sp>
          <p:cxnSp>
            <p:nvCxnSpPr>
              <p:cNvPr id="46" name="Straight Arrow Connector 45">
                <a:extLst>
                  <a:ext uri="{FF2B5EF4-FFF2-40B4-BE49-F238E27FC236}">
                    <a16:creationId xmlns:a16="http://schemas.microsoft.com/office/drawing/2014/main" id="{52DB2125-244D-426C-982B-F991232D6DAC}"/>
                  </a:ext>
                </a:extLst>
              </p:cNvPr>
              <p:cNvCxnSpPr>
                <a:cxnSpLocks/>
              </p:cNvCxnSpPr>
              <p:nvPr/>
            </p:nvCxnSpPr>
            <p:spPr>
              <a:xfrm>
                <a:off x="6821249" y="1272160"/>
                <a:ext cx="987365"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7920E7C-FB2C-4D3D-A886-363769A96628}"/>
                  </a:ext>
                </a:extLst>
              </p:cNvPr>
              <p:cNvCxnSpPr>
                <a:cxnSpLocks/>
                <a:endCxn id="44" idx="1"/>
              </p:cNvCxnSpPr>
              <p:nvPr/>
            </p:nvCxnSpPr>
            <p:spPr>
              <a:xfrm>
                <a:off x="7808614" y="1106109"/>
                <a:ext cx="905720" cy="9642"/>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87BA013E-BBF2-40D9-824A-1FDCBCE37271}"/>
                  </a:ext>
                </a:extLst>
              </p:cNvPr>
              <p:cNvCxnSpPr>
                <a:cxnSpLocks/>
              </p:cNvCxnSpPr>
              <p:nvPr/>
            </p:nvCxnSpPr>
            <p:spPr>
              <a:xfrm>
                <a:off x="7808614" y="1115354"/>
                <a:ext cx="0" cy="156806"/>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1" name="Group 50">
              <a:extLst>
                <a:ext uri="{FF2B5EF4-FFF2-40B4-BE49-F238E27FC236}">
                  <a16:creationId xmlns:a16="http://schemas.microsoft.com/office/drawing/2014/main" id="{9BC26A1B-2460-4EFD-9514-DCABE7363E93}"/>
                </a:ext>
              </a:extLst>
            </p:cNvPr>
            <p:cNvGrpSpPr/>
            <p:nvPr/>
          </p:nvGrpSpPr>
          <p:grpSpPr>
            <a:xfrm>
              <a:off x="8020594" y="4642987"/>
              <a:ext cx="3706186" cy="418831"/>
              <a:chOff x="6821249" y="905389"/>
              <a:chExt cx="2779697" cy="383907"/>
            </a:xfrm>
          </p:grpSpPr>
          <p:sp>
            <p:nvSpPr>
              <p:cNvPr id="52" name="Rectangle 51">
                <a:extLst>
                  <a:ext uri="{FF2B5EF4-FFF2-40B4-BE49-F238E27FC236}">
                    <a16:creationId xmlns:a16="http://schemas.microsoft.com/office/drawing/2014/main" id="{0AF15F4B-EEB5-4280-87C9-291CBD8FF6C0}"/>
                  </a:ext>
                </a:extLst>
              </p:cNvPr>
              <p:cNvSpPr/>
              <p:nvPr/>
            </p:nvSpPr>
            <p:spPr>
              <a:xfrm>
                <a:off x="8731731" y="907471"/>
                <a:ext cx="869215" cy="381825"/>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53" name="Rectangle 52">
                <a:extLst>
                  <a:ext uri="{FF2B5EF4-FFF2-40B4-BE49-F238E27FC236}">
                    <a16:creationId xmlns:a16="http://schemas.microsoft.com/office/drawing/2014/main" id="{37759AA6-3CA6-4AA7-A830-49FFB5691395}"/>
                  </a:ext>
                </a:extLst>
              </p:cNvPr>
              <p:cNvSpPr/>
              <p:nvPr/>
            </p:nvSpPr>
            <p:spPr>
              <a:xfrm>
                <a:off x="8714336" y="905389"/>
                <a:ext cx="880311" cy="246922"/>
              </a:xfrm>
              <a:prstGeom prst="rect">
                <a:avLst/>
              </a:prstGeom>
            </p:spPr>
            <p:txBody>
              <a:bodyPr wrap="square">
                <a:spAutoFit/>
              </a:bodyPr>
              <a:lstStyle/>
              <a:p>
                <a:r>
                  <a:rPr lang="en-US" sz="1100" dirty="0">
                    <a:latin typeface="Segoe UI Light" panose="020B0502040204020203" pitchFamily="34" charset="0"/>
                    <a:cs typeface="Segoe UI Light" panose="020B0502040204020203" pitchFamily="34" charset="0"/>
                  </a:rPr>
                  <a:t>Arduino Pro Mini</a:t>
                </a:r>
              </a:p>
            </p:txBody>
          </p:sp>
          <p:cxnSp>
            <p:nvCxnSpPr>
              <p:cNvPr id="54" name="Straight Arrow Connector 53">
                <a:extLst>
                  <a:ext uri="{FF2B5EF4-FFF2-40B4-BE49-F238E27FC236}">
                    <a16:creationId xmlns:a16="http://schemas.microsoft.com/office/drawing/2014/main" id="{9C8D5D07-A971-475D-9828-D1F0EA6079DE}"/>
                  </a:ext>
                </a:extLst>
              </p:cNvPr>
              <p:cNvCxnSpPr>
                <a:cxnSpLocks/>
              </p:cNvCxnSpPr>
              <p:nvPr/>
            </p:nvCxnSpPr>
            <p:spPr>
              <a:xfrm>
                <a:off x="6821249" y="1272160"/>
                <a:ext cx="987365"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9FF39A4-BCD0-4FE0-9468-97A5190B899E}"/>
                  </a:ext>
                </a:extLst>
              </p:cNvPr>
              <p:cNvCxnSpPr>
                <a:cxnSpLocks/>
                <a:endCxn id="52" idx="1"/>
              </p:cNvCxnSpPr>
              <p:nvPr/>
            </p:nvCxnSpPr>
            <p:spPr>
              <a:xfrm flipV="1">
                <a:off x="7808614" y="1098383"/>
                <a:ext cx="923118" cy="7727"/>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E4AFC7E2-D203-483A-9D60-3B12506DE8DB}"/>
                  </a:ext>
                </a:extLst>
              </p:cNvPr>
              <p:cNvCxnSpPr>
                <a:cxnSpLocks/>
              </p:cNvCxnSpPr>
              <p:nvPr/>
            </p:nvCxnSpPr>
            <p:spPr>
              <a:xfrm>
                <a:off x="7808614" y="1115354"/>
                <a:ext cx="0" cy="156806"/>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A8BF2CB6-23B4-48F5-8EC3-EEB10E958BAD}"/>
                </a:ext>
              </a:extLst>
            </p:cNvPr>
            <p:cNvGrpSpPr/>
            <p:nvPr/>
          </p:nvGrpSpPr>
          <p:grpSpPr>
            <a:xfrm>
              <a:off x="8033168" y="4130432"/>
              <a:ext cx="3693611" cy="1009363"/>
              <a:chOff x="5877543" y="1192330"/>
              <a:chExt cx="3693611" cy="1009363"/>
            </a:xfrm>
          </p:grpSpPr>
          <p:sp>
            <p:nvSpPr>
              <p:cNvPr id="63" name="Rectangle 62">
                <a:extLst>
                  <a:ext uri="{FF2B5EF4-FFF2-40B4-BE49-F238E27FC236}">
                    <a16:creationId xmlns:a16="http://schemas.microsoft.com/office/drawing/2014/main" id="{94A41CF0-EBB6-4FA2-A0A8-D6F12B42FCC5}"/>
                  </a:ext>
                </a:extLst>
              </p:cNvPr>
              <p:cNvSpPr/>
              <p:nvPr/>
            </p:nvSpPr>
            <p:spPr>
              <a:xfrm>
                <a:off x="8419306" y="1206657"/>
                <a:ext cx="1151848"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64" name="Rectangle 63">
                <a:extLst>
                  <a:ext uri="{FF2B5EF4-FFF2-40B4-BE49-F238E27FC236}">
                    <a16:creationId xmlns:a16="http://schemas.microsoft.com/office/drawing/2014/main" id="{728B3B5C-F5A9-4C03-9F63-069DBD2EC0CB}"/>
                  </a:ext>
                </a:extLst>
              </p:cNvPr>
              <p:cNvSpPr/>
              <p:nvPr/>
            </p:nvSpPr>
            <p:spPr>
              <a:xfrm>
                <a:off x="8389033" y="1192330"/>
                <a:ext cx="1182121" cy="430887"/>
              </a:xfrm>
              <a:prstGeom prst="rect">
                <a:avLst/>
              </a:prstGeom>
            </p:spPr>
            <p:txBody>
              <a:bodyPr wrap="square">
                <a:spAutoFit/>
              </a:bodyPr>
              <a:lstStyle/>
              <a:p>
                <a:r>
                  <a:rPr lang="en-US" sz="1100" dirty="0">
                    <a:latin typeface="Segoe UI Light" panose="020B0502040204020203" pitchFamily="34" charset="0"/>
                    <a:cs typeface="Segoe UI Light" panose="020B0502040204020203" pitchFamily="34" charset="0"/>
                  </a:rPr>
                  <a:t>DHT 11 Temp</a:t>
                </a:r>
              </a:p>
              <a:p>
                <a:r>
                  <a:rPr lang="en-US" sz="1100" dirty="0">
                    <a:latin typeface="Segoe UI Light" panose="020B0502040204020203" pitchFamily="34" charset="0"/>
                    <a:cs typeface="Segoe UI Light" panose="020B0502040204020203" pitchFamily="34" charset="0"/>
                  </a:rPr>
                  <a:t>Sensor</a:t>
                </a:r>
              </a:p>
            </p:txBody>
          </p:sp>
          <p:cxnSp>
            <p:nvCxnSpPr>
              <p:cNvPr id="65" name="Straight Arrow Connector 64">
                <a:extLst>
                  <a:ext uri="{FF2B5EF4-FFF2-40B4-BE49-F238E27FC236}">
                    <a16:creationId xmlns:a16="http://schemas.microsoft.com/office/drawing/2014/main" id="{5B5464AC-4189-493F-A090-D03D03CE51AC}"/>
                  </a:ext>
                </a:extLst>
              </p:cNvPr>
              <p:cNvCxnSpPr>
                <a:cxnSpLocks/>
              </p:cNvCxnSpPr>
              <p:nvPr/>
            </p:nvCxnSpPr>
            <p:spPr>
              <a:xfrm flipV="1">
                <a:off x="5877543" y="2195195"/>
                <a:ext cx="1962438" cy="6498"/>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ADFA4671-6D23-4DF6-9329-A4B7AABAC871}"/>
                  </a:ext>
                </a:extLst>
              </p:cNvPr>
              <p:cNvCxnSpPr>
                <a:cxnSpLocks/>
                <a:endCxn id="63" idx="1"/>
              </p:cNvCxnSpPr>
              <p:nvPr/>
            </p:nvCxnSpPr>
            <p:spPr>
              <a:xfrm>
                <a:off x="7839981" y="1414937"/>
                <a:ext cx="579325"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2C5BD246-6599-4573-993E-244843D10111}"/>
                  </a:ext>
                </a:extLst>
              </p:cNvPr>
              <p:cNvCxnSpPr>
                <a:cxnSpLocks/>
              </p:cNvCxnSpPr>
              <p:nvPr/>
            </p:nvCxnSpPr>
            <p:spPr>
              <a:xfrm>
                <a:off x="7839981" y="1422710"/>
                <a:ext cx="0" cy="772485"/>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48" name="Group 247">
              <a:extLst>
                <a:ext uri="{FF2B5EF4-FFF2-40B4-BE49-F238E27FC236}">
                  <a16:creationId xmlns:a16="http://schemas.microsoft.com/office/drawing/2014/main" id="{8894DD17-2659-4FC8-B62C-14E8ED37D209}"/>
                </a:ext>
              </a:extLst>
            </p:cNvPr>
            <p:cNvGrpSpPr/>
            <p:nvPr/>
          </p:nvGrpSpPr>
          <p:grpSpPr>
            <a:xfrm>
              <a:off x="5582256" y="5334015"/>
              <a:ext cx="3608089" cy="1424079"/>
              <a:chOff x="6815810" y="930285"/>
              <a:chExt cx="2215125" cy="1424079"/>
            </a:xfrm>
          </p:grpSpPr>
          <p:sp>
            <p:nvSpPr>
              <p:cNvPr id="249" name="Rectangle 248">
                <a:extLst>
                  <a:ext uri="{FF2B5EF4-FFF2-40B4-BE49-F238E27FC236}">
                    <a16:creationId xmlns:a16="http://schemas.microsoft.com/office/drawing/2014/main" id="{ECF8BA67-E2A5-4932-BFA4-4237815976B4}"/>
                  </a:ext>
                </a:extLst>
              </p:cNvPr>
              <p:cNvSpPr/>
              <p:nvPr/>
            </p:nvSpPr>
            <p:spPr>
              <a:xfrm>
                <a:off x="8338986" y="1568284"/>
                <a:ext cx="691948" cy="769439"/>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250" name="Rectangle 249">
                <a:extLst>
                  <a:ext uri="{FF2B5EF4-FFF2-40B4-BE49-F238E27FC236}">
                    <a16:creationId xmlns:a16="http://schemas.microsoft.com/office/drawing/2014/main" id="{8BAB65FF-B10C-49AB-BF82-D5304A28D529}"/>
                  </a:ext>
                </a:extLst>
              </p:cNvPr>
              <p:cNvSpPr/>
              <p:nvPr/>
            </p:nvSpPr>
            <p:spPr>
              <a:xfrm>
                <a:off x="8363574" y="1584923"/>
                <a:ext cx="667361" cy="769441"/>
              </a:xfrm>
              <a:prstGeom prst="rect">
                <a:avLst/>
              </a:prstGeom>
            </p:spPr>
            <p:txBody>
              <a:bodyPr wrap="square">
                <a:spAutoFit/>
              </a:bodyPr>
              <a:lstStyle/>
              <a:p>
                <a:r>
                  <a:rPr lang="en-US" sz="1100" dirty="0">
                    <a:latin typeface="Segoe UI Light" panose="020B0502040204020203" pitchFamily="34" charset="0"/>
                    <a:cs typeface="Segoe UI Light" panose="020B0502040204020203" pitchFamily="34" charset="0"/>
                  </a:rPr>
                  <a:t>Motor</a:t>
                </a:r>
              </a:p>
              <a:p>
                <a:r>
                  <a:rPr lang="en-US" sz="1100" dirty="0">
                    <a:latin typeface="Segoe UI Light" panose="020B0502040204020203" pitchFamily="34" charset="0"/>
                    <a:cs typeface="Segoe UI Light" panose="020B0502040204020203" pitchFamily="34" charset="0"/>
                  </a:rPr>
                  <a:t>(Connected to L298-N Motor Driver)</a:t>
                </a:r>
              </a:p>
            </p:txBody>
          </p:sp>
          <p:cxnSp>
            <p:nvCxnSpPr>
              <p:cNvPr id="251" name="Straight Arrow Connector 250">
                <a:extLst>
                  <a:ext uri="{FF2B5EF4-FFF2-40B4-BE49-F238E27FC236}">
                    <a16:creationId xmlns:a16="http://schemas.microsoft.com/office/drawing/2014/main" id="{D6777654-7B9D-4C98-8D1B-4C7B5C4AD665}"/>
                  </a:ext>
                </a:extLst>
              </p:cNvPr>
              <p:cNvCxnSpPr>
                <a:cxnSpLocks/>
              </p:cNvCxnSpPr>
              <p:nvPr/>
            </p:nvCxnSpPr>
            <p:spPr>
              <a:xfrm>
                <a:off x="6815811" y="1928556"/>
                <a:ext cx="1529057" cy="37152"/>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73663DB7-9DA0-4A65-935A-771E306AA644}"/>
                  </a:ext>
                </a:extLst>
              </p:cNvPr>
              <p:cNvCxnSpPr>
                <a:cxnSpLocks/>
              </p:cNvCxnSpPr>
              <p:nvPr/>
            </p:nvCxnSpPr>
            <p:spPr>
              <a:xfrm flipH="1">
                <a:off x="6815810" y="930285"/>
                <a:ext cx="4" cy="998271"/>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58" name="Group 257">
              <a:extLst>
                <a:ext uri="{FF2B5EF4-FFF2-40B4-BE49-F238E27FC236}">
                  <a16:creationId xmlns:a16="http://schemas.microsoft.com/office/drawing/2014/main" id="{4388AF31-5728-44F6-8AF5-04C852D797AF}"/>
                </a:ext>
              </a:extLst>
            </p:cNvPr>
            <p:cNvGrpSpPr/>
            <p:nvPr/>
          </p:nvGrpSpPr>
          <p:grpSpPr>
            <a:xfrm>
              <a:off x="7889036" y="3534447"/>
              <a:ext cx="3829346" cy="748538"/>
              <a:chOff x="6689051" y="895306"/>
              <a:chExt cx="2905517" cy="748538"/>
            </a:xfrm>
          </p:grpSpPr>
          <p:sp>
            <p:nvSpPr>
              <p:cNvPr id="259" name="Rectangle 258">
                <a:extLst>
                  <a:ext uri="{FF2B5EF4-FFF2-40B4-BE49-F238E27FC236}">
                    <a16:creationId xmlns:a16="http://schemas.microsoft.com/office/drawing/2014/main" id="{1DE84646-414F-4129-95AB-E1C0BB9D26B8}"/>
                  </a:ext>
                </a:extLst>
              </p:cNvPr>
              <p:cNvSpPr/>
              <p:nvPr/>
            </p:nvSpPr>
            <p:spPr>
              <a:xfrm>
                <a:off x="8726974" y="895306"/>
                <a:ext cx="867594"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a:solidFill>
                    <a:schemeClr val="tx1"/>
                  </a:solidFill>
                  <a:latin typeface="+mj-lt"/>
                </a:endParaRPr>
              </a:p>
            </p:txBody>
          </p:sp>
          <p:sp>
            <p:nvSpPr>
              <p:cNvPr id="260" name="Rectangle 259">
                <a:extLst>
                  <a:ext uri="{FF2B5EF4-FFF2-40B4-BE49-F238E27FC236}">
                    <a16:creationId xmlns:a16="http://schemas.microsoft.com/office/drawing/2014/main" id="{82B6A2AA-61A1-41C8-A84E-60DAB9A43978}"/>
                  </a:ext>
                </a:extLst>
              </p:cNvPr>
              <p:cNvSpPr/>
              <p:nvPr/>
            </p:nvSpPr>
            <p:spPr>
              <a:xfrm>
                <a:off x="8696394" y="895306"/>
                <a:ext cx="896935" cy="430887"/>
              </a:xfrm>
              <a:prstGeom prst="rect">
                <a:avLst/>
              </a:prstGeom>
            </p:spPr>
            <p:txBody>
              <a:bodyPr wrap="square">
                <a:spAutoFit/>
              </a:bodyPr>
              <a:lstStyle/>
              <a:p>
                <a:r>
                  <a:rPr lang="it-IT" sz="1100" dirty="0">
                    <a:latin typeface="Segoe UI Light" panose="020B0502040204020203" pitchFamily="34" charset="0"/>
                    <a:cs typeface="Segoe UI Light" panose="020B0502040204020203" pitchFamily="34" charset="0"/>
                  </a:rPr>
                  <a:t>Raspberry Pi 3 Model B+</a:t>
                </a:r>
                <a:endParaRPr lang="en-US" sz="1100" dirty="0">
                  <a:latin typeface="Segoe UI Light" panose="020B0502040204020203" pitchFamily="34" charset="0"/>
                  <a:cs typeface="Segoe UI Light" panose="020B0502040204020203" pitchFamily="34" charset="0"/>
                </a:endParaRPr>
              </a:p>
            </p:txBody>
          </p:sp>
          <p:cxnSp>
            <p:nvCxnSpPr>
              <p:cNvPr id="261" name="Straight Arrow Connector 260">
                <a:extLst>
                  <a:ext uri="{FF2B5EF4-FFF2-40B4-BE49-F238E27FC236}">
                    <a16:creationId xmlns:a16="http://schemas.microsoft.com/office/drawing/2014/main" id="{BDE9CEEA-900B-4247-8B6A-7E14F2063A60}"/>
                  </a:ext>
                </a:extLst>
              </p:cNvPr>
              <p:cNvCxnSpPr>
                <a:cxnSpLocks/>
              </p:cNvCxnSpPr>
              <p:nvPr/>
            </p:nvCxnSpPr>
            <p:spPr>
              <a:xfrm>
                <a:off x="6689051" y="1643844"/>
                <a:ext cx="762150"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a:extLst>
                  <a:ext uri="{FF2B5EF4-FFF2-40B4-BE49-F238E27FC236}">
                    <a16:creationId xmlns:a16="http://schemas.microsoft.com/office/drawing/2014/main" id="{999A190E-57F4-44E4-A94C-88C1FC9E92A7}"/>
                  </a:ext>
                </a:extLst>
              </p:cNvPr>
              <p:cNvCxnSpPr>
                <a:cxnSpLocks/>
                <a:endCxn id="259" idx="1"/>
              </p:cNvCxnSpPr>
              <p:nvPr/>
            </p:nvCxnSpPr>
            <p:spPr>
              <a:xfrm>
                <a:off x="7451194" y="1085318"/>
                <a:ext cx="1275780" cy="18268"/>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Arrow Connector 262">
                <a:extLst>
                  <a:ext uri="{FF2B5EF4-FFF2-40B4-BE49-F238E27FC236}">
                    <a16:creationId xmlns:a16="http://schemas.microsoft.com/office/drawing/2014/main" id="{076B006E-EE2D-457C-A5E9-B74254353CBE}"/>
                  </a:ext>
                </a:extLst>
              </p:cNvPr>
              <p:cNvCxnSpPr>
                <a:cxnSpLocks/>
              </p:cNvCxnSpPr>
              <p:nvPr/>
            </p:nvCxnSpPr>
            <p:spPr>
              <a:xfrm>
                <a:off x="7451201" y="1097483"/>
                <a:ext cx="0" cy="540128"/>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cxnSp>
        <p:nvCxnSpPr>
          <p:cNvPr id="278" name="Straight Connector 277">
            <a:extLst>
              <a:ext uri="{FF2B5EF4-FFF2-40B4-BE49-F238E27FC236}">
                <a16:creationId xmlns:a16="http://schemas.microsoft.com/office/drawing/2014/main" id="{EC1F594E-7902-490A-AC79-67B60D850DA9}"/>
              </a:ext>
            </a:extLst>
          </p:cNvPr>
          <p:cNvCxnSpPr>
            <a:cxnSpLocks/>
          </p:cNvCxnSpPr>
          <p:nvPr/>
        </p:nvCxnSpPr>
        <p:spPr>
          <a:xfrm>
            <a:off x="669074" y="1126273"/>
            <a:ext cx="733727" cy="0"/>
          </a:xfrm>
          <a:prstGeom prst="line">
            <a:avLst/>
          </a:prstGeom>
          <a:ln w="57150">
            <a:solidFill>
              <a:srgbClr val="1AA79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6" name="Group 305">
            <a:extLst>
              <a:ext uri="{FF2B5EF4-FFF2-40B4-BE49-F238E27FC236}">
                <a16:creationId xmlns:a16="http://schemas.microsoft.com/office/drawing/2014/main" id="{B90F205A-D467-47F0-B00B-171E3BF5EF26}"/>
              </a:ext>
            </a:extLst>
          </p:cNvPr>
          <p:cNvGrpSpPr/>
          <p:nvPr/>
        </p:nvGrpSpPr>
        <p:grpSpPr>
          <a:xfrm>
            <a:off x="534074" y="2601443"/>
            <a:ext cx="5048181" cy="3844280"/>
            <a:chOff x="534074" y="2601443"/>
            <a:chExt cx="5048181" cy="3844280"/>
          </a:xfrm>
        </p:grpSpPr>
        <p:grpSp>
          <p:nvGrpSpPr>
            <p:cNvPr id="92" name="Group 91">
              <a:extLst>
                <a:ext uri="{FF2B5EF4-FFF2-40B4-BE49-F238E27FC236}">
                  <a16:creationId xmlns:a16="http://schemas.microsoft.com/office/drawing/2014/main" id="{4A231D25-4773-4208-9419-E7508509A048}"/>
                </a:ext>
              </a:extLst>
            </p:cNvPr>
            <p:cNvGrpSpPr/>
            <p:nvPr/>
          </p:nvGrpSpPr>
          <p:grpSpPr>
            <a:xfrm rot="10800000">
              <a:off x="559748" y="4837369"/>
              <a:ext cx="4986754" cy="1114369"/>
              <a:chOff x="4622275" y="886748"/>
              <a:chExt cx="4986754" cy="1114369"/>
            </a:xfrm>
          </p:grpSpPr>
          <p:sp>
            <p:nvSpPr>
              <p:cNvPr id="93" name="Rectangle 92">
                <a:extLst>
                  <a:ext uri="{FF2B5EF4-FFF2-40B4-BE49-F238E27FC236}">
                    <a16:creationId xmlns:a16="http://schemas.microsoft.com/office/drawing/2014/main" id="{1DB5F607-E18B-45FB-8ED8-7CAA2095B5FD}"/>
                  </a:ext>
                </a:extLst>
              </p:cNvPr>
              <p:cNvSpPr/>
              <p:nvPr/>
            </p:nvSpPr>
            <p:spPr>
              <a:xfrm>
                <a:off x="8412226" y="907471"/>
                <a:ext cx="1188720"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94" name="Rectangle 93">
                <a:extLst>
                  <a:ext uri="{FF2B5EF4-FFF2-40B4-BE49-F238E27FC236}">
                    <a16:creationId xmlns:a16="http://schemas.microsoft.com/office/drawing/2014/main" id="{D3272A93-FDE5-42F3-9EE9-93B23BFE8736}"/>
                  </a:ext>
                </a:extLst>
              </p:cNvPr>
              <p:cNvSpPr/>
              <p:nvPr/>
            </p:nvSpPr>
            <p:spPr>
              <a:xfrm rot="10800000">
                <a:off x="8501033" y="886748"/>
                <a:ext cx="1107996" cy="430887"/>
              </a:xfrm>
              <a:prstGeom prst="rect">
                <a:avLst/>
              </a:prstGeom>
            </p:spPr>
            <p:txBody>
              <a:bodyPr wrap="none">
                <a:spAutoFit/>
              </a:bodyPr>
              <a:lstStyle/>
              <a:p>
                <a:r>
                  <a:rPr lang="en-US" sz="1100" dirty="0">
                    <a:latin typeface="Segoe UI Light" panose="020B0502040204020203" pitchFamily="34" charset="0"/>
                    <a:cs typeface="Segoe UI Light" panose="020B0502040204020203" pitchFamily="34" charset="0"/>
                  </a:rPr>
                  <a:t>U-</a:t>
                </a:r>
                <a:r>
                  <a:rPr lang="en-US" sz="1100" dirty="0" err="1">
                    <a:latin typeface="Segoe UI Light" panose="020B0502040204020203" pitchFamily="34" charset="0"/>
                    <a:cs typeface="Segoe UI Light" panose="020B0502040204020203" pitchFamily="34" charset="0"/>
                  </a:rPr>
                  <a:t>blox</a:t>
                </a:r>
                <a:r>
                  <a:rPr lang="en-US" sz="1100" dirty="0">
                    <a:latin typeface="Segoe UI Light" panose="020B0502040204020203" pitchFamily="34" charset="0"/>
                    <a:cs typeface="Segoe UI Light" panose="020B0502040204020203" pitchFamily="34" charset="0"/>
                  </a:rPr>
                  <a:t> Neo-6m</a:t>
                </a:r>
              </a:p>
              <a:p>
                <a:r>
                  <a:rPr lang="en-US" sz="1100" dirty="0">
                    <a:latin typeface="Segoe UI Light" panose="020B0502040204020203" pitchFamily="34" charset="0"/>
                    <a:cs typeface="Segoe UI Light" panose="020B0502040204020203" pitchFamily="34" charset="0"/>
                  </a:rPr>
                  <a:t>GPS</a:t>
                </a:r>
              </a:p>
            </p:txBody>
          </p:sp>
          <p:cxnSp>
            <p:nvCxnSpPr>
              <p:cNvPr id="95" name="Straight Arrow Connector 94">
                <a:extLst>
                  <a:ext uri="{FF2B5EF4-FFF2-40B4-BE49-F238E27FC236}">
                    <a16:creationId xmlns:a16="http://schemas.microsoft.com/office/drawing/2014/main" id="{A7B58E47-7AEA-4A91-988F-4C26383A01AD}"/>
                  </a:ext>
                </a:extLst>
              </p:cNvPr>
              <p:cNvCxnSpPr>
                <a:cxnSpLocks/>
              </p:cNvCxnSpPr>
              <p:nvPr/>
            </p:nvCxnSpPr>
            <p:spPr>
              <a:xfrm rot="10800000" flipH="1" flipV="1">
                <a:off x="4622275" y="1995175"/>
                <a:ext cx="2824832" cy="5942"/>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25A4BC72-988B-4591-9878-4555AA1DCBE3}"/>
                  </a:ext>
                </a:extLst>
              </p:cNvPr>
              <p:cNvCxnSpPr>
                <a:cxnSpLocks/>
              </p:cNvCxnSpPr>
              <p:nvPr/>
            </p:nvCxnSpPr>
            <p:spPr>
              <a:xfrm rot="10800000" flipH="1">
                <a:off x="7447107" y="1115353"/>
                <a:ext cx="965119" cy="1"/>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6AF12FDF-0118-405B-BBFB-96CFD8115168}"/>
                  </a:ext>
                </a:extLst>
              </p:cNvPr>
              <p:cNvCxnSpPr>
                <a:cxnSpLocks/>
              </p:cNvCxnSpPr>
              <p:nvPr/>
            </p:nvCxnSpPr>
            <p:spPr>
              <a:xfrm rot="10800000" flipV="1">
                <a:off x="7447107" y="1115354"/>
                <a:ext cx="0" cy="885763"/>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33" name="Group 232">
              <a:extLst>
                <a:ext uri="{FF2B5EF4-FFF2-40B4-BE49-F238E27FC236}">
                  <a16:creationId xmlns:a16="http://schemas.microsoft.com/office/drawing/2014/main" id="{BBA0ED07-AD92-4C72-84CA-A013795AD41C}"/>
                </a:ext>
              </a:extLst>
            </p:cNvPr>
            <p:cNvGrpSpPr/>
            <p:nvPr/>
          </p:nvGrpSpPr>
          <p:grpSpPr>
            <a:xfrm rot="10800000">
              <a:off x="567829" y="5088168"/>
              <a:ext cx="3836912" cy="1357555"/>
              <a:chOff x="5764036" y="893144"/>
              <a:chExt cx="3836912" cy="1357555"/>
            </a:xfrm>
          </p:grpSpPr>
          <p:sp>
            <p:nvSpPr>
              <p:cNvPr id="234" name="Rectangle 233">
                <a:extLst>
                  <a:ext uri="{FF2B5EF4-FFF2-40B4-BE49-F238E27FC236}">
                    <a16:creationId xmlns:a16="http://schemas.microsoft.com/office/drawing/2014/main" id="{FDC62C8A-20BA-47B8-9335-EF0071026409}"/>
                  </a:ext>
                </a:extLst>
              </p:cNvPr>
              <p:cNvSpPr/>
              <p:nvPr/>
            </p:nvSpPr>
            <p:spPr>
              <a:xfrm>
                <a:off x="8412226" y="907471"/>
                <a:ext cx="1188720"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235" name="Rectangle 234">
                <a:extLst>
                  <a:ext uri="{FF2B5EF4-FFF2-40B4-BE49-F238E27FC236}">
                    <a16:creationId xmlns:a16="http://schemas.microsoft.com/office/drawing/2014/main" id="{147E1BC0-E4D0-4966-93C2-8A05800C03C4}"/>
                  </a:ext>
                </a:extLst>
              </p:cNvPr>
              <p:cNvSpPr/>
              <p:nvPr/>
            </p:nvSpPr>
            <p:spPr>
              <a:xfrm rot="10800000">
                <a:off x="8573103" y="893144"/>
                <a:ext cx="1027845" cy="430887"/>
              </a:xfrm>
              <a:prstGeom prst="rect">
                <a:avLst/>
              </a:prstGeom>
            </p:spPr>
            <p:txBody>
              <a:bodyPr wrap="none">
                <a:spAutoFit/>
              </a:bodyPr>
              <a:lstStyle/>
              <a:p>
                <a:r>
                  <a:rPr lang="en-US" sz="1100" dirty="0">
                    <a:latin typeface="Segoe UI Light" panose="020B0502040204020203" pitchFamily="34" charset="0"/>
                    <a:cs typeface="Segoe UI Light" panose="020B0502040204020203" pitchFamily="34" charset="0"/>
                  </a:rPr>
                  <a:t>LM393 Speed </a:t>
                </a:r>
              </a:p>
              <a:p>
                <a:r>
                  <a:rPr lang="en-US" sz="1100" dirty="0">
                    <a:latin typeface="Segoe UI Light" panose="020B0502040204020203" pitchFamily="34" charset="0"/>
                    <a:cs typeface="Segoe UI Light" panose="020B0502040204020203" pitchFamily="34" charset="0"/>
                  </a:rPr>
                  <a:t>Sensor</a:t>
                </a:r>
              </a:p>
            </p:txBody>
          </p:sp>
          <p:cxnSp>
            <p:nvCxnSpPr>
              <p:cNvPr id="236" name="Straight Arrow Connector 235">
                <a:extLst>
                  <a:ext uri="{FF2B5EF4-FFF2-40B4-BE49-F238E27FC236}">
                    <a16:creationId xmlns:a16="http://schemas.microsoft.com/office/drawing/2014/main" id="{C95C56A9-C03C-43C9-8B9C-AB56373052F3}"/>
                  </a:ext>
                </a:extLst>
              </p:cNvPr>
              <p:cNvCxnSpPr>
                <a:cxnSpLocks/>
              </p:cNvCxnSpPr>
              <p:nvPr/>
            </p:nvCxnSpPr>
            <p:spPr>
              <a:xfrm rot="10800000" flipH="1" flipV="1">
                <a:off x="5764036" y="2239709"/>
                <a:ext cx="1548231" cy="1099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a:extLst>
                  <a:ext uri="{FF2B5EF4-FFF2-40B4-BE49-F238E27FC236}">
                    <a16:creationId xmlns:a16="http://schemas.microsoft.com/office/drawing/2014/main" id="{B668F60C-2CBA-4E9C-8AB2-F0976286C66A}"/>
                  </a:ext>
                </a:extLst>
              </p:cNvPr>
              <p:cNvCxnSpPr>
                <a:cxnSpLocks/>
              </p:cNvCxnSpPr>
              <p:nvPr/>
            </p:nvCxnSpPr>
            <p:spPr>
              <a:xfrm rot="10800000" flipH="1">
                <a:off x="7312267" y="1115353"/>
                <a:ext cx="1099958" cy="13168"/>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76B87227-E69E-4A3F-9F29-3EA08706233D}"/>
                  </a:ext>
                </a:extLst>
              </p:cNvPr>
              <p:cNvCxnSpPr>
                <a:cxnSpLocks/>
              </p:cNvCxnSpPr>
              <p:nvPr/>
            </p:nvCxnSpPr>
            <p:spPr>
              <a:xfrm rot="10800000" flipV="1">
                <a:off x="7312267" y="1128521"/>
                <a:ext cx="0" cy="1115068"/>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4" name="Group 113">
              <a:extLst>
                <a:ext uri="{FF2B5EF4-FFF2-40B4-BE49-F238E27FC236}">
                  <a16:creationId xmlns:a16="http://schemas.microsoft.com/office/drawing/2014/main" id="{305B0FEB-A6F5-41A5-B5B2-5E67D85FCFF4}"/>
                </a:ext>
              </a:extLst>
            </p:cNvPr>
            <p:cNvGrpSpPr/>
            <p:nvPr/>
          </p:nvGrpSpPr>
          <p:grpSpPr>
            <a:xfrm rot="10800000">
              <a:off x="561057" y="4571586"/>
              <a:ext cx="5021198" cy="879776"/>
              <a:chOff x="4579748" y="895630"/>
              <a:chExt cx="5021198" cy="879776"/>
            </a:xfrm>
          </p:grpSpPr>
          <p:sp>
            <p:nvSpPr>
              <p:cNvPr id="115" name="Rectangle 114">
                <a:extLst>
                  <a:ext uri="{FF2B5EF4-FFF2-40B4-BE49-F238E27FC236}">
                    <a16:creationId xmlns:a16="http://schemas.microsoft.com/office/drawing/2014/main" id="{B03D7AF9-ACB0-480A-B338-CB62A5C243EA}"/>
                  </a:ext>
                </a:extLst>
              </p:cNvPr>
              <p:cNvSpPr/>
              <p:nvPr/>
            </p:nvSpPr>
            <p:spPr>
              <a:xfrm>
                <a:off x="8412226" y="907471"/>
                <a:ext cx="1188720" cy="416560"/>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116" name="Rectangle 115">
                <a:extLst>
                  <a:ext uri="{FF2B5EF4-FFF2-40B4-BE49-F238E27FC236}">
                    <a16:creationId xmlns:a16="http://schemas.microsoft.com/office/drawing/2014/main" id="{8DF4A9B8-E91E-4CD8-A81A-15967595A138}"/>
                  </a:ext>
                </a:extLst>
              </p:cNvPr>
              <p:cNvSpPr/>
              <p:nvPr/>
            </p:nvSpPr>
            <p:spPr>
              <a:xfrm rot="10800000">
                <a:off x="8349085" y="895630"/>
                <a:ext cx="1250277" cy="430887"/>
              </a:xfrm>
              <a:prstGeom prst="rect">
                <a:avLst/>
              </a:prstGeom>
            </p:spPr>
            <p:txBody>
              <a:bodyPr wrap="square">
                <a:spAutoFit/>
              </a:bodyPr>
              <a:lstStyle/>
              <a:p>
                <a:r>
                  <a:rPr lang="en-US" sz="1100" dirty="0">
                    <a:latin typeface="Segoe UI Light" panose="020B0502040204020203" pitchFamily="34" charset="0"/>
                    <a:cs typeface="Segoe UI Light" panose="020B0502040204020203" pitchFamily="34" charset="0"/>
                  </a:rPr>
                  <a:t>OLED Display </a:t>
                </a:r>
              </a:p>
              <a:p>
                <a:r>
                  <a:rPr lang="en-US" sz="1100" dirty="0">
                    <a:latin typeface="Segoe UI Light" panose="020B0502040204020203" pitchFamily="34" charset="0"/>
                    <a:cs typeface="Segoe UI Light" panose="020B0502040204020203" pitchFamily="34" charset="0"/>
                  </a:rPr>
                  <a:t>Module (128x64)</a:t>
                </a:r>
              </a:p>
            </p:txBody>
          </p:sp>
          <p:cxnSp>
            <p:nvCxnSpPr>
              <p:cNvPr id="117" name="Straight Arrow Connector 116">
                <a:extLst>
                  <a:ext uri="{FF2B5EF4-FFF2-40B4-BE49-F238E27FC236}">
                    <a16:creationId xmlns:a16="http://schemas.microsoft.com/office/drawing/2014/main" id="{BDCE7716-0108-486D-A8F6-A67D0B8FD399}"/>
                  </a:ext>
                </a:extLst>
              </p:cNvPr>
              <p:cNvCxnSpPr>
                <a:cxnSpLocks/>
              </p:cNvCxnSpPr>
              <p:nvPr/>
            </p:nvCxnSpPr>
            <p:spPr>
              <a:xfrm rot="10800000" flipH="1" flipV="1">
                <a:off x="4579748" y="1750630"/>
                <a:ext cx="3228866" cy="24776"/>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17B1AF92-E5A0-4EFA-A501-70B4C569F120}"/>
                  </a:ext>
                </a:extLst>
              </p:cNvPr>
              <p:cNvCxnSpPr>
                <a:cxnSpLocks/>
              </p:cNvCxnSpPr>
              <p:nvPr/>
            </p:nvCxnSpPr>
            <p:spPr>
              <a:xfrm>
                <a:off x="7808614" y="1106109"/>
                <a:ext cx="603612" cy="9245"/>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F207C56E-7E7D-4FA7-A8DA-878E13928FAD}"/>
                  </a:ext>
                </a:extLst>
              </p:cNvPr>
              <p:cNvCxnSpPr>
                <a:cxnSpLocks/>
              </p:cNvCxnSpPr>
              <p:nvPr/>
            </p:nvCxnSpPr>
            <p:spPr>
              <a:xfrm rot="10800000" flipV="1">
                <a:off x="7808614" y="1115352"/>
                <a:ext cx="0" cy="660054"/>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28" name="Group 127">
              <a:extLst>
                <a:ext uri="{FF2B5EF4-FFF2-40B4-BE49-F238E27FC236}">
                  <a16:creationId xmlns:a16="http://schemas.microsoft.com/office/drawing/2014/main" id="{7EAC334A-F41F-400F-83D4-A1ACBF14FF0F}"/>
                </a:ext>
              </a:extLst>
            </p:cNvPr>
            <p:cNvGrpSpPr/>
            <p:nvPr/>
          </p:nvGrpSpPr>
          <p:grpSpPr>
            <a:xfrm rot="10800000">
              <a:off x="534074" y="2601443"/>
              <a:ext cx="2187596" cy="325228"/>
              <a:chOff x="7436918" y="1508284"/>
              <a:chExt cx="2178880" cy="325228"/>
            </a:xfrm>
          </p:grpSpPr>
          <p:sp>
            <p:nvSpPr>
              <p:cNvPr id="129" name="Rectangle 128">
                <a:extLst>
                  <a:ext uri="{FF2B5EF4-FFF2-40B4-BE49-F238E27FC236}">
                    <a16:creationId xmlns:a16="http://schemas.microsoft.com/office/drawing/2014/main" id="{D197B290-7288-4EFA-A0ED-326FB1CE75ED}"/>
                  </a:ext>
                </a:extLst>
              </p:cNvPr>
              <p:cNvSpPr/>
              <p:nvPr/>
            </p:nvSpPr>
            <p:spPr>
              <a:xfrm>
                <a:off x="8400062" y="1508284"/>
                <a:ext cx="1188720" cy="325228"/>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130" name="Rectangle 129">
                <a:extLst>
                  <a:ext uri="{FF2B5EF4-FFF2-40B4-BE49-F238E27FC236}">
                    <a16:creationId xmlns:a16="http://schemas.microsoft.com/office/drawing/2014/main" id="{C781EEB5-F78D-480A-9CC9-EE77537721F0}"/>
                  </a:ext>
                </a:extLst>
              </p:cNvPr>
              <p:cNvSpPr/>
              <p:nvPr/>
            </p:nvSpPr>
            <p:spPr>
              <a:xfrm rot="10800000">
                <a:off x="8402050" y="1560724"/>
                <a:ext cx="1213748" cy="261610"/>
              </a:xfrm>
              <a:prstGeom prst="rect">
                <a:avLst/>
              </a:prstGeom>
            </p:spPr>
            <p:txBody>
              <a:bodyPr wrap="none">
                <a:spAutoFit/>
              </a:bodyPr>
              <a:lstStyle/>
              <a:p>
                <a:r>
                  <a:rPr lang="en-US" sz="1100" dirty="0">
                    <a:latin typeface="Segoe UI Light" panose="020B0502040204020203" pitchFamily="34" charset="0"/>
                    <a:cs typeface="Segoe UI Light" panose="020B0502040204020203" pitchFamily="34" charset="0"/>
                  </a:rPr>
                  <a:t>Microsoft </a:t>
                </a:r>
                <a:r>
                  <a:rPr lang="en-US" sz="1100" dirty="0" err="1">
                    <a:latin typeface="Segoe UI Light" panose="020B0502040204020203" pitchFamily="34" charset="0"/>
                    <a:cs typeface="Segoe UI Light" panose="020B0502040204020203" pitchFamily="34" charset="0"/>
                  </a:rPr>
                  <a:t>Lifecam</a:t>
                </a:r>
                <a:endParaRPr lang="en-US" sz="1100" dirty="0">
                  <a:latin typeface="Segoe UI Light" panose="020B0502040204020203" pitchFamily="34" charset="0"/>
                  <a:cs typeface="Segoe UI Light" panose="020B0502040204020203" pitchFamily="34" charset="0"/>
                </a:endParaRPr>
              </a:p>
            </p:txBody>
          </p:sp>
          <p:cxnSp>
            <p:nvCxnSpPr>
              <p:cNvPr id="131" name="Straight Arrow Connector 130">
                <a:extLst>
                  <a:ext uri="{FF2B5EF4-FFF2-40B4-BE49-F238E27FC236}">
                    <a16:creationId xmlns:a16="http://schemas.microsoft.com/office/drawing/2014/main" id="{5283FAD8-62CB-4255-9CA6-09180FBA2E2B}"/>
                  </a:ext>
                </a:extLst>
              </p:cNvPr>
              <p:cNvCxnSpPr>
                <a:cxnSpLocks/>
              </p:cNvCxnSpPr>
              <p:nvPr/>
            </p:nvCxnSpPr>
            <p:spPr>
              <a:xfrm rot="10800000" flipH="1" flipV="1">
                <a:off x="7436918" y="1809472"/>
                <a:ext cx="371691" cy="3145"/>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8FEE947E-9E06-47CF-9E2D-7EB59936FF9B}"/>
                  </a:ext>
                </a:extLst>
              </p:cNvPr>
              <p:cNvCxnSpPr>
                <a:cxnSpLocks/>
              </p:cNvCxnSpPr>
              <p:nvPr/>
            </p:nvCxnSpPr>
            <p:spPr>
              <a:xfrm>
                <a:off x="7815120" y="1647582"/>
                <a:ext cx="603612" cy="9245"/>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C94FD3AA-E800-4C30-A932-E7CC529DF497}"/>
                  </a:ext>
                </a:extLst>
              </p:cNvPr>
              <p:cNvCxnSpPr>
                <a:cxnSpLocks/>
              </p:cNvCxnSpPr>
              <p:nvPr/>
            </p:nvCxnSpPr>
            <p:spPr>
              <a:xfrm rot="10800000" flipV="1">
                <a:off x="7808614" y="1650726"/>
                <a:ext cx="0" cy="149503"/>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43ED6AFA-1823-4046-AA97-E7B9F6E55AD2}"/>
                </a:ext>
              </a:extLst>
            </p:cNvPr>
            <p:cNvGrpSpPr/>
            <p:nvPr/>
          </p:nvGrpSpPr>
          <p:grpSpPr>
            <a:xfrm rot="10800000">
              <a:off x="534080" y="3769397"/>
              <a:ext cx="1929409" cy="292665"/>
              <a:chOff x="7389401" y="1563198"/>
              <a:chExt cx="1921722" cy="292665"/>
            </a:xfrm>
          </p:grpSpPr>
          <p:sp>
            <p:nvSpPr>
              <p:cNvPr id="137" name="Rectangle 136">
                <a:extLst>
                  <a:ext uri="{FF2B5EF4-FFF2-40B4-BE49-F238E27FC236}">
                    <a16:creationId xmlns:a16="http://schemas.microsoft.com/office/drawing/2014/main" id="{A3D9C091-AC0C-48EE-8931-B06C9B06661B}"/>
                  </a:ext>
                </a:extLst>
              </p:cNvPr>
              <p:cNvSpPr/>
              <p:nvPr/>
            </p:nvSpPr>
            <p:spPr>
              <a:xfrm>
                <a:off x="8107397" y="1563198"/>
                <a:ext cx="1170112" cy="292665"/>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138" name="Rectangle 137">
                <a:extLst>
                  <a:ext uri="{FF2B5EF4-FFF2-40B4-BE49-F238E27FC236}">
                    <a16:creationId xmlns:a16="http://schemas.microsoft.com/office/drawing/2014/main" id="{B981F559-5271-44E6-89CC-C197C445B10E}"/>
                  </a:ext>
                </a:extLst>
              </p:cNvPr>
              <p:cNvSpPr/>
              <p:nvPr/>
            </p:nvSpPr>
            <p:spPr>
              <a:xfrm rot="10800000">
                <a:off x="8141012" y="1578171"/>
                <a:ext cx="1170111" cy="261610"/>
              </a:xfrm>
              <a:prstGeom prst="rect">
                <a:avLst/>
              </a:prstGeom>
            </p:spPr>
            <p:txBody>
              <a:bodyPr wrap="square">
                <a:spAutoFit/>
              </a:bodyPr>
              <a:lstStyle/>
              <a:p>
                <a:r>
                  <a:rPr lang="en-US" sz="1100" dirty="0">
                    <a:latin typeface="Segoe UI Light" panose="020B0502040204020203" pitchFamily="34" charset="0"/>
                    <a:cs typeface="Segoe UI Light" panose="020B0502040204020203" pitchFamily="34" charset="0"/>
                  </a:rPr>
                  <a:t>LED</a:t>
                </a:r>
              </a:p>
            </p:txBody>
          </p:sp>
          <p:cxnSp>
            <p:nvCxnSpPr>
              <p:cNvPr id="139" name="Straight Arrow Connector 138">
                <a:extLst>
                  <a:ext uri="{FF2B5EF4-FFF2-40B4-BE49-F238E27FC236}">
                    <a16:creationId xmlns:a16="http://schemas.microsoft.com/office/drawing/2014/main" id="{F6C230D5-1F7B-42F5-A114-4FDED39F75B6}"/>
                  </a:ext>
                </a:extLst>
              </p:cNvPr>
              <p:cNvCxnSpPr>
                <a:cxnSpLocks/>
              </p:cNvCxnSpPr>
              <p:nvPr/>
            </p:nvCxnSpPr>
            <p:spPr>
              <a:xfrm rot="10800000" flipH="1" flipV="1">
                <a:off x="7389401" y="1800230"/>
                <a:ext cx="419211" cy="12387"/>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82873A0C-CBA9-4436-B443-B8FD26DFB337}"/>
                  </a:ext>
                </a:extLst>
              </p:cNvPr>
              <p:cNvCxnSpPr>
                <a:cxnSpLocks/>
              </p:cNvCxnSpPr>
              <p:nvPr/>
            </p:nvCxnSpPr>
            <p:spPr>
              <a:xfrm>
                <a:off x="7815111" y="1695426"/>
                <a:ext cx="603612" cy="9245"/>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39C6A749-1225-49E1-AF7D-7819F2BE63EF}"/>
                  </a:ext>
                </a:extLst>
              </p:cNvPr>
              <p:cNvCxnSpPr>
                <a:cxnSpLocks/>
              </p:cNvCxnSpPr>
              <p:nvPr/>
            </p:nvCxnSpPr>
            <p:spPr>
              <a:xfrm rot="10800000" flipV="1">
                <a:off x="7808614" y="1704671"/>
                <a:ext cx="0" cy="95556"/>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5" name="Group 204">
              <a:extLst>
                <a:ext uri="{FF2B5EF4-FFF2-40B4-BE49-F238E27FC236}">
                  <a16:creationId xmlns:a16="http://schemas.microsoft.com/office/drawing/2014/main" id="{4494FAD2-F7F8-47F8-97F1-2CD6D3A525EE}"/>
                </a:ext>
              </a:extLst>
            </p:cNvPr>
            <p:cNvGrpSpPr/>
            <p:nvPr/>
          </p:nvGrpSpPr>
          <p:grpSpPr>
            <a:xfrm>
              <a:off x="534078" y="4650268"/>
              <a:ext cx="2300666" cy="292665"/>
              <a:chOff x="534078" y="4650268"/>
              <a:chExt cx="2300666" cy="292665"/>
            </a:xfrm>
          </p:grpSpPr>
          <p:grpSp>
            <p:nvGrpSpPr>
              <p:cNvPr id="186" name="Group 185">
                <a:extLst>
                  <a:ext uri="{FF2B5EF4-FFF2-40B4-BE49-F238E27FC236}">
                    <a16:creationId xmlns:a16="http://schemas.microsoft.com/office/drawing/2014/main" id="{CAE8A8D2-A9B5-48BB-855B-BE690EDE57FC}"/>
                  </a:ext>
                </a:extLst>
              </p:cNvPr>
              <p:cNvGrpSpPr/>
              <p:nvPr/>
            </p:nvGrpSpPr>
            <p:grpSpPr>
              <a:xfrm rot="10800000">
                <a:off x="534078" y="4650268"/>
                <a:ext cx="2300666" cy="292665"/>
                <a:chOff x="6637893" y="1483268"/>
                <a:chExt cx="2291500" cy="292665"/>
              </a:xfrm>
            </p:grpSpPr>
            <p:sp>
              <p:nvSpPr>
                <p:cNvPr id="187" name="Rectangle 186">
                  <a:extLst>
                    <a:ext uri="{FF2B5EF4-FFF2-40B4-BE49-F238E27FC236}">
                      <a16:creationId xmlns:a16="http://schemas.microsoft.com/office/drawing/2014/main" id="{F98B1A57-24D2-46D1-BD40-A2940EC1AB6D}"/>
                    </a:ext>
                  </a:extLst>
                </p:cNvPr>
                <p:cNvSpPr/>
                <p:nvPr/>
              </p:nvSpPr>
              <p:spPr>
                <a:xfrm>
                  <a:off x="7718535" y="1483268"/>
                  <a:ext cx="1177238" cy="292665"/>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188" name="Rectangle 187">
                  <a:extLst>
                    <a:ext uri="{FF2B5EF4-FFF2-40B4-BE49-F238E27FC236}">
                      <a16:creationId xmlns:a16="http://schemas.microsoft.com/office/drawing/2014/main" id="{6FE4AC8A-7576-4B77-B306-30D80FD5549A}"/>
                    </a:ext>
                  </a:extLst>
                </p:cNvPr>
                <p:cNvSpPr/>
                <p:nvPr/>
              </p:nvSpPr>
              <p:spPr>
                <a:xfrm rot="10800000">
                  <a:off x="7710345" y="1504894"/>
                  <a:ext cx="1219048" cy="261610"/>
                </a:xfrm>
                <a:prstGeom prst="rect">
                  <a:avLst/>
                </a:prstGeom>
              </p:spPr>
              <p:txBody>
                <a:bodyPr wrap="square">
                  <a:spAutoFit/>
                </a:bodyPr>
                <a:lstStyle/>
                <a:p>
                  <a:r>
                    <a:rPr lang="en-US" sz="1100" dirty="0">
                      <a:latin typeface="Segoe UI Light" panose="020B0502040204020203" pitchFamily="34" charset="0"/>
                      <a:cs typeface="Segoe UI Light" panose="020B0502040204020203" pitchFamily="34" charset="0"/>
                    </a:rPr>
                    <a:t>Ultrasonic Sensor</a:t>
                  </a:r>
                </a:p>
              </p:txBody>
            </p:sp>
            <p:cxnSp>
              <p:nvCxnSpPr>
                <p:cNvPr id="189" name="Straight Arrow Connector 188">
                  <a:extLst>
                    <a:ext uri="{FF2B5EF4-FFF2-40B4-BE49-F238E27FC236}">
                      <a16:creationId xmlns:a16="http://schemas.microsoft.com/office/drawing/2014/main" id="{7D5C2A22-9928-412D-A08F-4DF47B8BDA9B}"/>
                    </a:ext>
                  </a:extLst>
                </p:cNvPr>
                <p:cNvCxnSpPr>
                  <a:cxnSpLocks/>
                </p:cNvCxnSpPr>
                <p:nvPr/>
              </p:nvCxnSpPr>
              <p:spPr>
                <a:xfrm rot="10800000" flipH="1" flipV="1">
                  <a:off x="6637893" y="1493360"/>
                  <a:ext cx="924850" cy="10866"/>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Arrow Connector 189">
                  <a:extLst>
                    <a:ext uri="{FF2B5EF4-FFF2-40B4-BE49-F238E27FC236}">
                      <a16:creationId xmlns:a16="http://schemas.microsoft.com/office/drawing/2014/main" id="{ADC117FB-97B0-4040-A1BB-40C31776E78F}"/>
                    </a:ext>
                  </a:extLst>
                </p:cNvPr>
                <p:cNvCxnSpPr>
                  <a:cxnSpLocks/>
                </p:cNvCxnSpPr>
                <p:nvPr/>
              </p:nvCxnSpPr>
              <p:spPr>
                <a:xfrm rot="10800000" flipH="1">
                  <a:off x="7809176" y="1574743"/>
                  <a:ext cx="479700" cy="6495"/>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Arrow Connector 190">
                  <a:extLst>
                    <a:ext uri="{FF2B5EF4-FFF2-40B4-BE49-F238E27FC236}">
                      <a16:creationId xmlns:a16="http://schemas.microsoft.com/office/drawing/2014/main" id="{0838895C-8485-45E6-9410-00F91C242A5D}"/>
                    </a:ext>
                  </a:extLst>
                </p:cNvPr>
                <p:cNvCxnSpPr>
                  <a:cxnSpLocks/>
                </p:cNvCxnSpPr>
                <p:nvPr/>
              </p:nvCxnSpPr>
              <p:spPr>
                <a:xfrm rot="10800000">
                  <a:off x="7562743" y="1503521"/>
                  <a:ext cx="0" cy="127294"/>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200" name="Straight Arrow Connector 199">
                <a:extLst>
                  <a:ext uri="{FF2B5EF4-FFF2-40B4-BE49-F238E27FC236}">
                    <a16:creationId xmlns:a16="http://schemas.microsoft.com/office/drawing/2014/main" id="{A49AA43C-ACEE-4D8C-9DD3-B7815131C5CF}"/>
                  </a:ext>
                </a:extLst>
              </p:cNvPr>
              <p:cNvCxnSpPr>
                <a:cxnSpLocks/>
              </p:cNvCxnSpPr>
              <p:nvPr/>
            </p:nvCxnSpPr>
            <p:spPr>
              <a:xfrm flipV="1">
                <a:off x="1756551" y="4796601"/>
                <a:ext cx="146238" cy="1"/>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17" name="Group 216">
              <a:extLst>
                <a:ext uri="{FF2B5EF4-FFF2-40B4-BE49-F238E27FC236}">
                  <a16:creationId xmlns:a16="http://schemas.microsoft.com/office/drawing/2014/main" id="{880B61F9-1DCF-4306-9FEE-311B70141CC9}"/>
                </a:ext>
              </a:extLst>
            </p:cNvPr>
            <p:cNvGrpSpPr/>
            <p:nvPr/>
          </p:nvGrpSpPr>
          <p:grpSpPr>
            <a:xfrm rot="10800000">
              <a:off x="3633855" y="3097831"/>
              <a:ext cx="1021268" cy="599887"/>
              <a:chOff x="7865408" y="1313180"/>
              <a:chExt cx="1017199" cy="599887"/>
            </a:xfrm>
          </p:grpSpPr>
          <p:sp>
            <p:nvSpPr>
              <p:cNvPr id="218" name="Rectangle 217">
                <a:extLst>
                  <a:ext uri="{FF2B5EF4-FFF2-40B4-BE49-F238E27FC236}">
                    <a16:creationId xmlns:a16="http://schemas.microsoft.com/office/drawing/2014/main" id="{589C757E-762E-4F05-94B3-0DB1C61BB0E7}"/>
                  </a:ext>
                </a:extLst>
              </p:cNvPr>
              <p:cNvSpPr/>
              <p:nvPr/>
            </p:nvSpPr>
            <p:spPr>
              <a:xfrm>
                <a:off x="7977471" y="1603765"/>
                <a:ext cx="905136" cy="292665"/>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219" name="Rectangle 218">
                <a:extLst>
                  <a:ext uri="{FF2B5EF4-FFF2-40B4-BE49-F238E27FC236}">
                    <a16:creationId xmlns:a16="http://schemas.microsoft.com/office/drawing/2014/main" id="{FF4CE562-D682-4BEA-9A87-C3DBC92B40E9}"/>
                  </a:ext>
                </a:extLst>
              </p:cNvPr>
              <p:cNvSpPr/>
              <p:nvPr/>
            </p:nvSpPr>
            <p:spPr>
              <a:xfrm rot="10800000">
                <a:off x="7979076" y="1651457"/>
                <a:ext cx="902276" cy="261610"/>
              </a:xfrm>
              <a:prstGeom prst="rect">
                <a:avLst/>
              </a:prstGeom>
            </p:spPr>
            <p:txBody>
              <a:bodyPr wrap="square">
                <a:spAutoFit/>
              </a:bodyPr>
              <a:lstStyle/>
              <a:p>
                <a:r>
                  <a:rPr lang="en-US" sz="1100" dirty="0">
                    <a:latin typeface="Segoe UI Light" panose="020B0502040204020203" pitchFamily="34" charset="0"/>
                    <a:cs typeface="Segoe UI Light" panose="020B0502040204020203" pitchFamily="34" charset="0"/>
                  </a:rPr>
                  <a:t>Speaker</a:t>
                </a:r>
              </a:p>
            </p:txBody>
          </p:sp>
          <p:cxnSp>
            <p:nvCxnSpPr>
              <p:cNvPr id="221" name="Straight Arrow Connector 220">
                <a:extLst>
                  <a:ext uri="{FF2B5EF4-FFF2-40B4-BE49-F238E27FC236}">
                    <a16:creationId xmlns:a16="http://schemas.microsoft.com/office/drawing/2014/main" id="{5036EB83-F391-4E1D-AC5B-40B6F4F04716}"/>
                  </a:ext>
                </a:extLst>
              </p:cNvPr>
              <p:cNvCxnSpPr>
                <a:cxnSpLocks/>
                <a:endCxn id="218" idx="1"/>
              </p:cNvCxnSpPr>
              <p:nvPr/>
            </p:nvCxnSpPr>
            <p:spPr>
              <a:xfrm rot="10800000" flipH="1">
                <a:off x="7868092" y="1750098"/>
                <a:ext cx="109378"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F41A7889-657A-46F6-8871-FBB09EF1E1A4}"/>
                  </a:ext>
                </a:extLst>
              </p:cNvPr>
              <p:cNvCxnSpPr>
                <a:cxnSpLocks/>
              </p:cNvCxnSpPr>
              <p:nvPr/>
            </p:nvCxnSpPr>
            <p:spPr>
              <a:xfrm rot="10800000" flipV="1">
                <a:off x="7865408" y="1313180"/>
                <a:ext cx="0" cy="413464"/>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27" name="Group 226">
              <a:extLst>
                <a:ext uri="{FF2B5EF4-FFF2-40B4-BE49-F238E27FC236}">
                  <a16:creationId xmlns:a16="http://schemas.microsoft.com/office/drawing/2014/main" id="{08E37AEE-381E-4AB3-89BB-ADDB078107B5}"/>
                </a:ext>
              </a:extLst>
            </p:cNvPr>
            <p:cNvGrpSpPr/>
            <p:nvPr/>
          </p:nvGrpSpPr>
          <p:grpSpPr>
            <a:xfrm rot="10800000">
              <a:off x="3633845" y="2743044"/>
              <a:ext cx="1201614" cy="725477"/>
              <a:chOff x="8159200" y="1135472"/>
              <a:chExt cx="737711" cy="725477"/>
            </a:xfrm>
          </p:grpSpPr>
          <p:sp>
            <p:nvSpPr>
              <p:cNvPr id="228" name="Rectangle 227">
                <a:extLst>
                  <a:ext uri="{FF2B5EF4-FFF2-40B4-BE49-F238E27FC236}">
                    <a16:creationId xmlns:a16="http://schemas.microsoft.com/office/drawing/2014/main" id="{749CDA15-1592-4DB0-BD42-2F72B5714D0C}"/>
                  </a:ext>
                </a:extLst>
              </p:cNvPr>
              <p:cNvSpPr/>
              <p:nvPr/>
            </p:nvSpPr>
            <p:spPr>
              <a:xfrm>
                <a:off x="8338987" y="1568284"/>
                <a:ext cx="557923" cy="292665"/>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229" name="Rectangle 228">
                <a:extLst>
                  <a:ext uri="{FF2B5EF4-FFF2-40B4-BE49-F238E27FC236}">
                    <a16:creationId xmlns:a16="http://schemas.microsoft.com/office/drawing/2014/main" id="{CBF0F89B-1130-42DE-B785-EF938D71B1CE}"/>
                  </a:ext>
                </a:extLst>
              </p:cNvPr>
              <p:cNvSpPr/>
              <p:nvPr/>
            </p:nvSpPr>
            <p:spPr>
              <a:xfrm rot="10800000">
                <a:off x="8363574" y="1584923"/>
                <a:ext cx="533337" cy="261610"/>
              </a:xfrm>
              <a:prstGeom prst="rect">
                <a:avLst/>
              </a:prstGeom>
            </p:spPr>
            <p:txBody>
              <a:bodyPr wrap="square">
                <a:spAutoFit/>
              </a:bodyPr>
              <a:lstStyle/>
              <a:p>
                <a:r>
                  <a:rPr lang="en-US" sz="1100" dirty="0" err="1">
                    <a:latin typeface="Segoe UI Light" panose="020B0502040204020203" pitchFamily="34" charset="0"/>
                    <a:cs typeface="Segoe UI Light" panose="020B0502040204020203" pitchFamily="34" charset="0"/>
                  </a:rPr>
                  <a:t>Powerbank</a:t>
                </a:r>
                <a:endParaRPr lang="en-US" sz="1100" dirty="0">
                  <a:latin typeface="Segoe UI Light" panose="020B0502040204020203" pitchFamily="34" charset="0"/>
                  <a:cs typeface="Segoe UI Light" panose="020B0502040204020203" pitchFamily="34" charset="0"/>
                </a:endParaRPr>
              </a:p>
            </p:txBody>
          </p:sp>
          <p:cxnSp>
            <p:nvCxnSpPr>
              <p:cNvPr id="230" name="Straight Arrow Connector 229">
                <a:extLst>
                  <a:ext uri="{FF2B5EF4-FFF2-40B4-BE49-F238E27FC236}">
                    <a16:creationId xmlns:a16="http://schemas.microsoft.com/office/drawing/2014/main" id="{D00B6376-2AF0-4D65-86B0-5612DC2EE7CF}"/>
                  </a:ext>
                </a:extLst>
              </p:cNvPr>
              <p:cNvCxnSpPr>
                <a:cxnSpLocks/>
              </p:cNvCxnSpPr>
              <p:nvPr/>
            </p:nvCxnSpPr>
            <p:spPr>
              <a:xfrm rot="10800000" flipH="1">
                <a:off x="8159200" y="1704671"/>
                <a:ext cx="179787" cy="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84276267-E939-45DC-B1B0-121E71605670}"/>
                  </a:ext>
                </a:extLst>
              </p:cNvPr>
              <p:cNvCxnSpPr>
                <a:cxnSpLocks/>
              </p:cNvCxnSpPr>
              <p:nvPr/>
            </p:nvCxnSpPr>
            <p:spPr>
              <a:xfrm rot="10800000" flipV="1">
                <a:off x="8159200" y="1135472"/>
                <a:ext cx="0" cy="569198"/>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94" name="Group 293">
              <a:extLst>
                <a:ext uri="{FF2B5EF4-FFF2-40B4-BE49-F238E27FC236}">
                  <a16:creationId xmlns:a16="http://schemas.microsoft.com/office/drawing/2014/main" id="{6670081A-56A0-4F5C-BDB6-3258C196E0EE}"/>
                </a:ext>
              </a:extLst>
            </p:cNvPr>
            <p:cNvGrpSpPr/>
            <p:nvPr/>
          </p:nvGrpSpPr>
          <p:grpSpPr>
            <a:xfrm>
              <a:off x="569697" y="3717351"/>
              <a:ext cx="3060928" cy="858299"/>
              <a:chOff x="569697" y="3717351"/>
              <a:chExt cx="3060928" cy="858299"/>
            </a:xfrm>
          </p:grpSpPr>
          <p:grpSp>
            <p:nvGrpSpPr>
              <p:cNvPr id="174" name="Group 173">
                <a:extLst>
                  <a:ext uri="{FF2B5EF4-FFF2-40B4-BE49-F238E27FC236}">
                    <a16:creationId xmlns:a16="http://schemas.microsoft.com/office/drawing/2014/main" id="{16DEB0EC-04B1-449E-85E4-34A9A1DA5AE5}"/>
                  </a:ext>
                </a:extLst>
              </p:cNvPr>
              <p:cNvGrpSpPr/>
              <p:nvPr/>
            </p:nvGrpSpPr>
            <p:grpSpPr>
              <a:xfrm rot="10800000">
                <a:off x="569697" y="4191597"/>
                <a:ext cx="3060928" cy="384053"/>
                <a:chOff x="6024285" y="1563198"/>
                <a:chExt cx="3048733" cy="384053"/>
              </a:xfrm>
            </p:grpSpPr>
            <p:sp>
              <p:nvSpPr>
                <p:cNvPr id="175" name="Rectangle 174">
                  <a:extLst>
                    <a:ext uri="{FF2B5EF4-FFF2-40B4-BE49-F238E27FC236}">
                      <a16:creationId xmlns:a16="http://schemas.microsoft.com/office/drawing/2014/main" id="{63B634BE-9B5E-4257-9ED2-274AA84F18BC}"/>
                    </a:ext>
                  </a:extLst>
                </p:cNvPr>
                <p:cNvSpPr/>
                <p:nvPr/>
              </p:nvSpPr>
              <p:spPr>
                <a:xfrm>
                  <a:off x="7898506" y="1563198"/>
                  <a:ext cx="1174512" cy="292665"/>
                </a:xfrm>
                <a:prstGeom prst="rect">
                  <a:avLst/>
                </a:prstGeom>
                <a:solidFill>
                  <a:srgbClr val="1AA79C"/>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lgn="ctr" defTabSz="914400" eaLnBrk="0" fontAlgn="base" hangingPunct="0">
                    <a:spcBef>
                      <a:spcPts val="600"/>
                    </a:spcBef>
                    <a:spcAft>
                      <a:spcPct val="0"/>
                    </a:spcAft>
                  </a:pPr>
                  <a:endParaRPr lang="en-US" sz="800" dirty="0">
                    <a:solidFill>
                      <a:schemeClr val="tx1"/>
                    </a:solidFill>
                    <a:latin typeface="+mj-lt"/>
                  </a:endParaRPr>
                </a:p>
              </p:txBody>
            </p:sp>
            <p:sp>
              <p:nvSpPr>
                <p:cNvPr id="176" name="Rectangle 175">
                  <a:extLst>
                    <a:ext uri="{FF2B5EF4-FFF2-40B4-BE49-F238E27FC236}">
                      <a16:creationId xmlns:a16="http://schemas.microsoft.com/office/drawing/2014/main" id="{9DD0CFD8-4C5D-4102-B623-1B804C471C9E}"/>
                    </a:ext>
                  </a:extLst>
                </p:cNvPr>
                <p:cNvSpPr/>
                <p:nvPr/>
              </p:nvSpPr>
              <p:spPr>
                <a:xfrm rot="10800000">
                  <a:off x="8443312" y="1593972"/>
                  <a:ext cx="629704" cy="261610"/>
                </a:xfrm>
                <a:prstGeom prst="rect">
                  <a:avLst/>
                </a:prstGeom>
              </p:spPr>
              <p:txBody>
                <a:bodyPr wrap="square">
                  <a:spAutoFit/>
                </a:bodyPr>
                <a:lstStyle/>
                <a:p>
                  <a:r>
                    <a:rPr lang="en-US" sz="1100" dirty="0">
                      <a:latin typeface="Segoe UI Light" panose="020B0502040204020203" pitchFamily="34" charset="0"/>
                      <a:cs typeface="Segoe UI Light" panose="020B0502040204020203" pitchFamily="34" charset="0"/>
                    </a:rPr>
                    <a:t>Servos</a:t>
                  </a:r>
                </a:p>
              </p:txBody>
            </p:sp>
            <p:cxnSp>
              <p:nvCxnSpPr>
                <p:cNvPr id="177" name="Straight Arrow Connector 176">
                  <a:extLst>
                    <a:ext uri="{FF2B5EF4-FFF2-40B4-BE49-F238E27FC236}">
                      <a16:creationId xmlns:a16="http://schemas.microsoft.com/office/drawing/2014/main" id="{F0BAE028-2E13-48D2-8DF5-768D6F081523}"/>
                    </a:ext>
                  </a:extLst>
                </p:cNvPr>
                <p:cNvCxnSpPr>
                  <a:cxnSpLocks/>
                </p:cNvCxnSpPr>
                <p:nvPr/>
              </p:nvCxnSpPr>
              <p:spPr>
                <a:xfrm rot="10800000" flipH="1" flipV="1">
                  <a:off x="6024285" y="1933431"/>
                  <a:ext cx="1710181" cy="13820"/>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3E1A2CBF-241F-4173-92B5-D8FE41D5907D}"/>
                    </a:ext>
                  </a:extLst>
                </p:cNvPr>
                <p:cNvCxnSpPr>
                  <a:cxnSpLocks/>
                </p:cNvCxnSpPr>
                <p:nvPr/>
              </p:nvCxnSpPr>
              <p:spPr>
                <a:xfrm rot="10800000" flipH="1" flipV="1">
                  <a:off x="7750980" y="1695427"/>
                  <a:ext cx="667743" cy="9243"/>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a:extLst>
                    <a:ext uri="{FF2B5EF4-FFF2-40B4-BE49-F238E27FC236}">
                      <a16:creationId xmlns:a16="http://schemas.microsoft.com/office/drawing/2014/main" id="{45F0D102-A4BA-433A-9986-AB03725D4A71}"/>
                    </a:ext>
                  </a:extLst>
                </p:cNvPr>
                <p:cNvCxnSpPr>
                  <a:cxnSpLocks/>
                </p:cNvCxnSpPr>
                <p:nvPr/>
              </p:nvCxnSpPr>
              <p:spPr>
                <a:xfrm rot="10800000" flipV="1">
                  <a:off x="7741847" y="1704671"/>
                  <a:ext cx="2561" cy="235828"/>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292" name="Straight Arrow Connector 291">
                <a:extLst>
                  <a:ext uri="{FF2B5EF4-FFF2-40B4-BE49-F238E27FC236}">
                    <a16:creationId xmlns:a16="http://schemas.microsoft.com/office/drawing/2014/main" id="{E98AD38E-8C13-416C-B224-3C3E3225CE15}"/>
                  </a:ext>
                </a:extLst>
              </p:cNvPr>
              <p:cNvCxnSpPr>
                <a:cxnSpLocks/>
              </p:cNvCxnSpPr>
              <p:nvPr/>
            </p:nvCxnSpPr>
            <p:spPr>
              <a:xfrm flipH="1" flipV="1">
                <a:off x="3408444" y="3717351"/>
                <a:ext cx="4251" cy="480998"/>
              </a:xfrm>
              <a:prstGeom prst="straightConnector1">
                <a:avLst/>
              </a:prstGeom>
              <a:ln>
                <a:solidFill>
                  <a:srgbClr val="1AA79C"/>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sp>
        <p:nvSpPr>
          <p:cNvPr id="300" name="Rectangle 299">
            <a:extLst>
              <a:ext uri="{FF2B5EF4-FFF2-40B4-BE49-F238E27FC236}">
                <a16:creationId xmlns:a16="http://schemas.microsoft.com/office/drawing/2014/main" id="{6279734F-8FD1-4297-B225-3BF6096AC825}"/>
              </a:ext>
            </a:extLst>
          </p:cNvPr>
          <p:cNvSpPr/>
          <p:nvPr/>
        </p:nvSpPr>
        <p:spPr>
          <a:xfrm>
            <a:off x="4389121" y="4276752"/>
            <a:ext cx="552884" cy="166645"/>
          </a:xfrm>
          <a:prstGeom prst="rect">
            <a:avLst/>
          </a:prstGeom>
          <a:solidFill>
            <a:srgbClr val="3A3E4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01" name="Rectangle 300">
            <a:extLst>
              <a:ext uri="{FF2B5EF4-FFF2-40B4-BE49-F238E27FC236}">
                <a16:creationId xmlns:a16="http://schemas.microsoft.com/office/drawing/2014/main" id="{FCA3E726-6765-4336-A87D-FD286C5F0F43}"/>
              </a:ext>
            </a:extLst>
          </p:cNvPr>
          <p:cNvSpPr/>
          <p:nvPr/>
        </p:nvSpPr>
        <p:spPr>
          <a:xfrm>
            <a:off x="4658212" y="4214407"/>
            <a:ext cx="283791" cy="306693"/>
          </a:xfrm>
          <a:prstGeom prst="rect">
            <a:avLst/>
          </a:prstGeom>
          <a:solidFill>
            <a:srgbClr val="263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51093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304"/>
                                        </p:tgtEl>
                                        <p:attrNameLst>
                                          <p:attrName>style.visibility</p:attrName>
                                        </p:attrNameLst>
                                      </p:cBhvr>
                                      <p:to>
                                        <p:strVal val="visible"/>
                                      </p:to>
                                    </p:set>
                                    <p:animEffect transition="in" filter="wipe(left)">
                                      <p:cBhvr>
                                        <p:cTn id="7" dur="500"/>
                                        <p:tgtEl>
                                          <p:spTgt spid="304"/>
                                        </p:tgtEl>
                                      </p:cBhvr>
                                    </p:animEffect>
                                  </p:childTnLst>
                                </p:cTn>
                              </p:par>
                              <p:par>
                                <p:cTn id="8" presetID="22" presetClass="entr" presetSubtype="2" fill="hold" nodeType="withEffect">
                                  <p:stCondLst>
                                    <p:cond delay="500"/>
                                  </p:stCondLst>
                                  <p:childTnLst>
                                    <p:set>
                                      <p:cBhvr>
                                        <p:cTn id="9" dur="1" fill="hold">
                                          <p:stCondLst>
                                            <p:cond delay="0"/>
                                          </p:stCondLst>
                                        </p:cTn>
                                        <p:tgtEl>
                                          <p:spTgt spid="306"/>
                                        </p:tgtEl>
                                        <p:attrNameLst>
                                          <p:attrName>style.visibility</p:attrName>
                                        </p:attrNameLst>
                                      </p:cBhvr>
                                      <p:to>
                                        <p:strVal val="visible"/>
                                      </p:to>
                                    </p:set>
                                    <p:animEffect transition="in" filter="wipe(right)">
                                      <p:cBhvr>
                                        <p:cTn id="10"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b="15413"/>
          <a:stretch/>
        </p:blipFill>
        <p:spPr>
          <a:xfrm>
            <a:off x="1" y="-1"/>
            <a:ext cx="12207070" cy="6858001"/>
          </a:xfrm>
          <a:prstGeom prst="rect">
            <a:avLst/>
          </a:prstGeom>
        </p:spPr>
      </p:pic>
      <p:sp>
        <p:nvSpPr>
          <p:cNvPr id="70" name="Rectangle 69"/>
          <p:cNvSpPr/>
          <p:nvPr/>
        </p:nvSpPr>
        <p:spPr bwMode="auto">
          <a:xfrm>
            <a:off x="-8389" y="-1147"/>
            <a:ext cx="12200389"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cxnSp>
        <p:nvCxnSpPr>
          <p:cNvPr id="7" name="Straight Connector 6">
            <a:extLst>
              <a:ext uri="{FF2B5EF4-FFF2-40B4-BE49-F238E27FC236}">
                <a16:creationId xmlns:a16="http://schemas.microsoft.com/office/drawing/2014/main" id="{15D7FA7D-852E-9748-B20E-7FDE44C77F2E}"/>
              </a:ext>
            </a:extLst>
          </p:cNvPr>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8D1974-A558-AF48-887B-DE149E9AF33B}"/>
              </a:ext>
            </a:extLst>
          </p:cNvPr>
          <p:cNvSpPr txBox="1"/>
          <p:nvPr/>
        </p:nvSpPr>
        <p:spPr>
          <a:xfrm>
            <a:off x="534077" y="273142"/>
            <a:ext cx="6675615" cy="692690"/>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kumimoji="0" lang="en-US" sz="3733" b="0" i="0" u="none" strike="noStrike" kern="0" cap="none" spc="0" normalizeH="0" baseline="0" noProof="0" dirty="0">
                <a:ln>
                  <a:noFill/>
                </a:ln>
                <a:solidFill>
                  <a:srgbClr val="FFFFFF"/>
                </a:solidFill>
                <a:effectLst/>
                <a:uLnTx/>
                <a:uFillTx/>
                <a:latin typeface="Segoe UI Light"/>
                <a:ea typeface="+mn-ea"/>
                <a:cs typeface="Segoe UI Light"/>
              </a:rPr>
              <a:t>Device Display</a:t>
            </a:r>
          </a:p>
        </p:txBody>
      </p:sp>
      <p:pic>
        <p:nvPicPr>
          <p:cNvPr id="10" name="Picture 9">
            <a:extLst>
              <a:ext uri="{FF2B5EF4-FFF2-40B4-BE49-F238E27FC236}">
                <a16:creationId xmlns:a16="http://schemas.microsoft.com/office/drawing/2014/main" id="{59CBAC1A-A55B-804B-BA93-ED146EF52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076" y="1238974"/>
            <a:ext cx="9123613" cy="5345867"/>
          </a:xfrm>
          <a:prstGeom prst="rect">
            <a:avLst/>
          </a:prstGeom>
        </p:spPr>
      </p:pic>
    </p:spTree>
    <p:extLst>
      <p:ext uri="{BB962C8B-B14F-4D97-AF65-F5344CB8AC3E}">
        <p14:creationId xmlns:p14="http://schemas.microsoft.com/office/powerpoint/2010/main" val="312065128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b="15413"/>
          <a:stretch/>
        </p:blipFill>
        <p:spPr>
          <a:xfrm>
            <a:off x="1" y="-1"/>
            <a:ext cx="12207070" cy="6858001"/>
          </a:xfrm>
          <a:prstGeom prst="rect">
            <a:avLst/>
          </a:prstGeom>
        </p:spPr>
      </p:pic>
      <p:sp>
        <p:nvSpPr>
          <p:cNvPr id="70" name="Rectangle 69"/>
          <p:cNvSpPr/>
          <p:nvPr/>
        </p:nvSpPr>
        <p:spPr bwMode="auto">
          <a:xfrm>
            <a:off x="-8389" y="-1"/>
            <a:ext cx="12200389"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13" name="TextBox 12"/>
          <p:cNvSpPr txBox="1"/>
          <p:nvPr/>
        </p:nvSpPr>
        <p:spPr>
          <a:xfrm>
            <a:off x="359456" y="1879282"/>
            <a:ext cx="11464697" cy="4401205"/>
          </a:xfrm>
          <a:prstGeom prst="rect">
            <a:avLst/>
          </a:prstGeom>
          <a:noFill/>
        </p:spPr>
        <p:txBody>
          <a:bodyPr wrap="square" rtlCol="0">
            <a:spAutoFit/>
          </a:bodyPr>
          <a:lstStyle/>
          <a:p>
            <a:pPr marL="457200" lvl="0"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Raspberry Pi running Windows 10 IoT Core</a:t>
            </a:r>
          </a:p>
          <a:p>
            <a:pPr marL="457200"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Universal Windows Platform (UWP) app based on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Framework</a:t>
            </a:r>
          </a:p>
          <a:p>
            <a:pPr marL="457200"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OpenCV + Custom Vision Machine Learning Model (ONNX)</a:t>
            </a:r>
          </a:p>
          <a:p>
            <a:pPr marL="457200"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Live video streaming over </a:t>
            </a:r>
            <a:r>
              <a:rPr lang="en-US" sz="2800" dirty="0" err="1">
                <a:latin typeface="Segoe UI Light" panose="020B0502040204020203" pitchFamily="34" charset="0"/>
                <a:cs typeface="Segoe UI Light" panose="020B0502040204020203" pitchFamily="34" charset="0"/>
              </a:rPr>
              <a:t>websockets</a:t>
            </a:r>
            <a:endParaRPr lang="en-US" sz="28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Bluetooth </a:t>
            </a:r>
            <a:r>
              <a:rPr lang="en-US" sz="2800" dirty="0" err="1">
                <a:latin typeface="Segoe UI Light" panose="020B0502040204020203" pitchFamily="34" charset="0"/>
                <a:cs typeface="Segoe UI Light" panose="020B0502040204020203" pitchFamily="34" charset="0"/>
              </a:rPr>
              <a:t>Rfcomm</a:t>
            </a:r>
            <a:endParaRPr lang="en-US" sz="2800"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n-US" sz="2800" dirty="0">
                <a:latin typeface="Segoe UI Light" panose="020B0502040204020203" pitchFamily="34" charset="0"/>
              </a:rPr>
              <a:t>Voice Commands and Speech Synthesis</a:t>
            </a:r>
          </a:p>
          <a:p>
            <a:pPr marL="457200" indent="-457200">
              <a:buFont typeface="Arial" panose="020B0604020202020204" pitchFamily="34" charset="0"/>
              <a:buChar char="•"/>
            </a:pPr>
            <a:r>
              <a:rPr lang="en-US" sz="2800" dirty="0">
                <a:latin typeface="Segoe UI Light" panose="020B0502040204020203" pitchFamily="34" charset="0"/>
              </a:rPr>
              <a:t>Azure IoT Hub communication</a:t>
            </a:r>
          </a:p>
          <a:p>
            <a:pPr marL="457200" indent="-457200">
              <a:buFont typeface="Arial" panose="020B0604020202020204" pitchFamily="34" charset="0"/>
              <a:buChar char="•"/>
            </a:pPr>
            <a:r>
              <a:rPr lang="en-US" sz="2800" dirty="0">
                <a:latin typeface="Segoe UI Light" panose="020B0502040204020203" pitchFamily="34" charset="0"/>
              </a:rPr>
              <a:t>Arduino slave over I2C channel</a:t>
            </a:r>
          </a:p>
          <a:p>
            <a:pPr marL="457200"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Various sensor libraries</a:t>
            </a:r>
            <a:endParaRPr lang="en-US" sz="2800" dirty="0">
              <a:latin typeface="Segoe UI Light" panose="020B0502040204020203" pitchFamily="34" charset="0"/>
            </a:endParaRPr>
          </a:p>
          <a:p>
            <a:pPr marL="457200" indent="-457200">
              <a:buFont typeface="Arial" panose="020B0604020202020204" pitchFamily="34" charset="0"/>
              <a:buChar char="•"/>
            </a:pPr>
            <a:endParaRPr lang="en-US" sz="2800" dirty="0">
              <a:latin typeface="Segoe UI Light" panose="020B0502040204020203" pitchFamily="34" charset="0"/>
            </a:endParaRPr>
          </a:p>
        </p:txBody>
      </p:sp>
      <p:cxnSp>
        <p:nvCxnSpPr>
          <p:cNvPr id="7" name="Straight Connector 6">
            <a:extLst>
              <a:ext uri="{FF2B5EF4-FFF2-40B4-BE49-F238E27FC236}">
                <a16:creationId xmlns:a16="http://schemas.microsoft.com/office/drawing/2014/main" id="{15D7FA7D-852E-9748-B20E-7FDE44C77F2E}"/>
              </a:ext>
            </a:extLst>
          </p:cNvPr>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8D1974-A558-AF48-887B-DE149E9AF33B}"/>
              </a:ext>
            </a:extLst>
          </p:cNvPr>
          <p:cNvSpPr txBox="1"/>
          <p:nvPr/>
        </p:nvSpPr>
        <p:spPr>
          <a:xfrm>
            <a:off x="534077" y="273142"/>
            <a:ext cx="6675615" cy="692690"/>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kumimoji="0" lang="en-US" sz="3733" b="0" i="0" u="none" strike="noStrike" kern="0" cap="none" spc="0" normalizeH="0" baseline="0" noProof="0" dirty="0">
                <a:ln>
                  <a:noFill/>
                </a:ln>
                <a:solidFill>
                  <a:srgbClr val="FFFFFF"/>
                </a:solidFill>
                <a:effectLst/>
                <a:uLnTx/>
                <a:uFillTx/>
                <a:latin typeface="Segoe UI Light"/>
                <a:ea typeface="+mn-ea"/>
                <a:cs typeface="Segoe UI Light"/>
              </a:rPr>
              <a:t>Device Software</a:t>
            </a:r>
          </a:p>
        </p:txBody>
      </p:sp>
    </p:spTree>
    <p:extLst>
      <p:ext uri="{BB962C8B-B14F-4D97-AF65-F5344CB8AC3E}">
        <p14:creationId xmlns:p14="http://schemas.microsoft.com/office/powerpoint/2010/main" val="224915998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b="15413"/>
          <a:stretch/>
        </p:blipFill>
        <p:spPr>
          <a:xfrm>
            <a:off x="1" y="-1"/>
            <a:ext cx="12207070" cy="6858001"/>
          </a:xfrm>
          <a:prstGeom prst="rect">
            <a:avLst/>
          </a:prstGeom>
        </p:spPr>
      </p:pic>
      <p:sp>
        <p:nvSpPr>
          <p:cNvPr id="70" name="Rectangle 69"/>
          <p:cNvSpPr/>
          <p:nvPr/>
        </p:nvSpPr>
        <p:spPr bwMode="auto">
          <a:xfrm>
            <a:off x="-8389" y="0"/>
            <a:ext cx="12200389"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cxnSp>
        <p:nvCxnSpPr>
          <p:cNvPr id="7" name="Straight Connector 6">
            <a:extLst>
              <a:ext uri="{FF2B5EF4-FFF2-40B4-BE49-F238E27FC236}">
                <a16:creationId xmlns:a16="http://schemas.microsoft.com/office/drawing/2014/main" id="{15D7FA7D-852E-9748-B20E-7FDE44C77F2E}"/>
              </a:ext>
            </a:extLst>
          </p:cNvPr>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8D1974-A558-AF48-887B-DE149E9AF33B}"/>
              </a:ext>
            </a:extLst>
          </p:cNvPr>
          <p:cNvSpPr txBox="1"/>
          <p:nvPr/>
        </p:nvSpPr>
        <p:spPr>
          <a:xfrm>
            <a:off x="534077" y="273142"/>
            <a:ext cx="6675615" cy="735586"/>
          </a:xfrm>
          <a:prstGeom prst="rect">
            <a:avLst/>
          </a:prstGeom>
          <a:noFill/>
        </p:spPr>
        <p:txBody>
          <a:bodyPr wrap="square" rtlCol="0">
            <a:spAutoFit/>
          </a:bodyPr>
          <a:lstStyle/>
          <a:p>
            <a:pPr lvl="0" defTabSz="914377">
              <a:lnSpc>
                <a:spcPct val="110000"/>
              </a:lnSpc>
              <a:defRPr/>
            </a:pPr>
            <a:r>
              <a:rPr lang="en-IN" sz="4000" dirty="0">
                <a:latin typeface="+mj-lt"/>
              </a:rPr>
              <a:t>autonomous</a:t>
            </a:r>
            <a:r>
              <a:rPr kumimoji="0" lang="en-US" sz="3733" i="0" u="none" strike="noStrike" kern="0" cap="none" spc="0" normalizeH="0" baseline="0" noProof="0" dirty="0">
                <a:ln>
                  <a:noFill/>
                </a:ln>
                <a:solidFill>
                  <a:srgbClr val="FFFFFF"/>
                </a:solidFill>
                <a:effectLst/>
                <a:uLnTx/>
                <a:uFillTx/>
                <a:latin typeface="Segoe UI Light"/>
                <a:ea typeface="+mn-ea"/>
                <a:cs typeface="Segoe UI Light"/>
              </a:rPr>
              <a:t> Mode</a:t>
            </a:r>
          </a:p>
        </p:txBody>
      </p:sp>
      <p:sp>
        <p:nvSpPr>
          <p:cNvPr id="21" name="Rounded Rectangle 20">
            <a:extLst>
              <a:ext uri="{FF2B5EF4-FFF2-40B4-BE49-F238E27FC236}">
                <a16:creationId xmlns:a16="http://schemas.microsoft.com/office/drawing/2014/main" id="{5FA1BA9F-33FD-EE43-A964-03B052217AC8}"/>
              </a:ext>
            </a:extLst>
          </p:cNvPr>
          <p:cNvSpPr/>
          <p:nvPr/>
        </p:nvSpPr>
        <p:spPr bwMode="auto">
          <a:xfrm>
            <a:off x="1788315" y="2499184"/>
            <a:ext cx="10075736" cy="4085674"/>
          </a:xfrm>
          <a:prstGeom prst="round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Waypoint Navigator</a:t>
            </a:r>
          </a:p>
        </p:txBody>
      </p:sp>
      <p:sp>
        <p:nvSpPr>
          <p:cNvPr id="20" name="Rounded Rectangle 19">
            <a:extLst>
              <a:ext uri="{FF2B5EF4-FFF2-40B4-BE49-F238E27FC236}">
                <a16:creationId xmlns:a16="http://schemas.microsoft.com/office/drawing/2014/main" id="{816952A1-A1A8-EC40-BB13-9BB059F9E802}"/>
              </a:ext>
            </a:extLst>
          </p:cNvPr>
          <p:cNvSpPr/>
          <p:nvPr/>
        </p:nvSpPr>
        <p:spPr bwMode="auto">
          <a:xfrm>
            <a:off x="2043453" y="4053557"/>
            <a:ext cx="1415394" cy="1208511"/>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9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Cloud Command Receiver</a:t>
            </a:r>
          </a:p>
        </p:txBody>
      </p:sp>
      <p:grpSp>
        <p:nvGrpSpPr>
          <p:cNvPr id="22" name="Group 21">
            <a:extLst>
              <a:ext uri="{FF2B5EF4-FFF2-40B4-BE49-F238E27FC236}">
                <a16:creationId xmlns:a16="http://schemas.microsoft.com/office/drawing/2014/main" id="{A069784A-AF6B-B641-A1A2-D9E56B2F970B}"/>
              </a:ext>
            </a:extLst>
          </p:cNvPr>
          <p:cNvGrpSpPr/>
          <p:nvPr/>
        </p:nvGrpSpPr>
        <p:grpSpPr>
          <a:xfrm>
            <a:off x="76294" y="3401561"/>
            <a:ext cx="1012547" cy="1012547"/>
            <a:chOff x="298989" y="2454426"/>
            <a:chExt cx="1012547" cy="1012547"/>
          </a:xfrm>
        </p:grpSpPr>
        <p:pic>
          <p:nvPicPr>
            <p:cNvPr id="3" name="Graphic 2" descr="Cloud">
              <a:extLst>
                <a:ext uri="{FF2B5EF4-FFF2-40B4-BE49-F238E27FC236}">
                  <a16:creationId xmlns:a16="http://schemas.microsoft.com/office/drawing/2014/main" id="{2D4AD036-3910-B542-A1F3-F478247B4A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8989" y="2454426"/>
              <a:ext cx="1012547" cy="1012547"/>
            </a:xfrm>
            <a:prstGeom prst="rect">
              <a:avLst/>
            </a:prstGeom>
          </p:spPr>
        </p:pic>
        <p:sp>
          <p:nvSpPr>
            <p:cNvPr id="19" name="TextBox 18">
              <a:extLst>
                <a:ext uri="{FF2B5EF4-FFF2-40B4-BE49-F238E27FC236}">
                  <a16:creationId xmlns:a16="http://schemas.microsoft.com/office/drawing/2014/main" id="{A841D86D-F446-F845-BD5C-69C6C4A67D2D}"/>
                </a:ext>
              </a:extLst>
            </p:cNvPr>
            <p:cNvSpPr txBox="1"/>
            <p:nvPr/>
          </p:nvSpPr>
          <p:spPr>
            <a:xfrm>
              <a:off x="534077" y="2884188"/>
              <a:ext cx="553880" cy="246221"/>
            </a:xfrm>
            <a:prstGeom prst="rect">
              <a:avLst/>
            </a:prstGeom>
            <a:noFill/>
          </p:spPr>
          <p:txBody>
            <a:bodyPr wrap="square" lIns="0" tIns="0" rIns="0" bIns="0" rtlCol="0">
              <a:spAutoFit/>
            </a:bodyPr>
            <a:lstStyle/>
            <a:p>
              <a:r>
                <a:rPr lang="en-US" sz="1600" b="1" dirty="0">
                  <a:gradFill>
                    <a:gsLst>
                      <a:gs pos="0">
                        <a:schemeClr val="tx1"/>
                      </a:gs>
                      <a:gs pos="86000">
                        <a:schemeClr val="tx1"/>
                      </a:gs>
                    </a:gsLst>
                    <a:lin ang="5400000" scaled="0"/>
                  </a:gradFill>
                  <a:latin typeface="Segoe UI Light" pitchFamily="34" charset="0"/>
                </a:rPr>
                <a:t>Cloud</a:t>
              </a:r>
            </a:p>
          </p:txBody>
        </p:sp>
      </p:grpSp>
      <p:sp>
        <p:nvSpPr>
          <p:cNvPr id="24" name="Rounded Rectangle 23">
            <a:extLst>
              <a:ext uri="{FF2B5EF4-FFF2-40B4-BE49-F238E27FC236}">
                <a16:creationId xmlns:a16="http://schemas.microsoft.com/office/drawing/2014/main" id="{88FA7FB3-0E17-D34D-925B-973F71A2EA7D}"/>
              </a:ext>
            </a:extLst>
          </p:cNvPr>
          <p:cNvSpPr/>
          <p:nvPr/>
        </p:nvSpPr>
        <p:spPr bwMode="auto">
          <a:xfrm>
            <a:off x="3871883" y="3124201"/>
            <a:ext cx="7758643" cy="3276599"/>
          </a:xfrm>
          <a:prstGeom prst="roundRect">
            <a:avLst/>
          </a:prstGeom>
          <a:noFill/>
          <a:ln w="28575">
            <a:solidFill>
              <a:srgbClr val="1AA7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Waypoints Parser</a:t>
            </a:r>
          </a:p>
        </p:txBody>
      </p:sp>
      <p:sp>
        <p:nvSpPr>
          <p:cNvPr id="28" name="Rounded Rectangle 27">
            <a:extLst>
              <a:ext uri="{FF2B5EF4-FFF2-40B4-BE49-F238E27FC236}">
                <a16:creationId xmlns:a16="http://schemas.microsoft.com/office/drawing/2014/main" id="{B3B2B2C8-13A9-AB47-B74E-F8576B250F2E}"/>
              </a:ext>
            </a:extLst>
          </p:cNvPr>
          <p:cNvSpPr/>
          <p:nvPr/>
        </p:nvSpPr>
        <p:spPr bwMode="auto">
          <a:xfrm>
            <a:off x="4065053" y="3687027"/>
            <a:ext cx="1227869" cy="804038"/>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Get Current Position</a:t>
            </a:r>
          </a:p>
        </p:txBody>
      </p:sp>
      <p:sp>
        <p:nvSpPr>
          <p:cNvPr id="29" name="Rounded Rectangle 28">
            <a:extLst>
              <a:ext uri="{FF2B5EF4-FFF2-40B4-BE49-F238E27FC236}">
                <a16:creationId xmlns:a16="http://schemas.microsoft.com/office/drawing/2014/main" id="{60809ABF-1D81-7949-A1A3-0F3CB1344A02}"/>
              </a:ext>
            </a:extLst>
          </p:cNvPr>
          <p:cNvSpPr/>
          <p:nvPr/>
        </p:nvSpPr>
        <p:spPr bwMode="auto">
          <a:xfrm>
            <a:off x="4065053" y="5262068"/>
            <a:ext cx="1227869" cy="804038"/>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Get Current Heading</a:t>
            </a:r>
          </a:p>
        </p:txBody>
      </p:sp>
      <p:pic>
        <p:nvPicPr>
          <p:cNvPr id="14" name="Graphic 13" descr="Satellite">
            <a:extLst>
              <a:ext uri="{FF2B5EF4-FFF2-40B4-BE49-F238E27FC236}">
                <a16:creationId xmlns:a16="http://schemas.microsoft.com/office/drawing/2014/main" id="{277F4721-02BD-3340-820E-4BF8A6CA35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30268" y="3499418"/>
            <a:ext cx="433946" cy="433946"/>
          </a:xfrm>
          <a:prstGeom prst="rect">
            <a:avLst/>
          </a:prstGeom>
        </p:spPr>
      </p:pic>
      <p:sp>
        <p:nvSpPr>
          <p:cNvPr id="31" name="Rounded Rectangle 30">
            <a:extLst>
              <a:ext uri="{FF2B5EF4-FFF2-40B4-BE49-F238E27FC236}">
                <a16:creationId xmlns:a16="http://schemas.microsoft.com/office/drawing/2014/main" id="{8CAFFC8A-8861-D54F-A447-E15783C0D200}"/>
              </a:ext>
            </a:extLst>
          </p:cNvPr>
          <p:cNvSpPr/>
          <p:nvPr/>
        </p:nvSpPr>
        <p:spPr bwMode="auto">
          <a:xfrm>
            <a:off x="5814042" y="3739987"/>
            <a:ext cx="1714021" cy="1039797"/>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Calculate Distance</a:t>
            </a:r>
          </a:p>
          <a:p>
            <a:pPr algn="ctr" defTabSz="914099" fontAlgn="base">
              <a:spcBef>
                <a:spcPct val="0"/>
              </a:spcBef>
              <a:spcAft>
                <a:spcPct val="0"/>
              </a:spcAft>
            </a:pPr>
            <a:r>
              <a:rPr lang="en-US" sz="16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 = Current - Target</a:t>
            </a:r>
          </a:p>
        </p:txBody>
      </p:sp>
      <p:pic>
        <p:nvPicPr>
          <p:cNvPr id="16" name="Graphic 15" descr="Compass">
            <a:extLst>
              <a:ext uri="{FF2B5EF4-FFF2-40B4-BE49-F238E27FC236}">
                <a16:creationId xmlns:a16="http://schemas.microsoft.com/office/drawing/2014/main" id="{62EDB6E1-61FA-284F-B4E3-221514F46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12100" y="5127586"/>
            <a:ext cx="433946" cy="433946"/>
          </a:xfrm>
          <a:prstGeom prst="rect">
            <a:avLst/>
          </a:prstGeom>
        </p:spPr>
      </p:pic>
      <p:sp>
        <p:nvSpPr>
          <p:cNvPr id="23" name="Decision 22">
            <a:extLst>
              <a:ext uri="{FF2B5EF4-FFF2-40B4-BE49-F238E27FC236}">
                <a16:creationId xmlns:a16="http://schemas.microsoft.com/office/drawing/2014/main" id="{0056ED71-EC1E-8745-9EE0-04DC488F84DE}"/>
              </a:ext>
            </a:extLst>
          </p:cNvPr>
          <p:cNvSpPr/>
          <p:nvPr/>
        </p:nvSpPr>
        <p:spPr bwMode="auto">
          <a:xfrm>
            <a:off x="7828061" y="3587528"/>
            <a:ext cx="1267327" cy="1039804"/>
          </a:xfrm>
          <a:prstGeom prst="flowChartDecision">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spc="-50" dirty="0">
                <a:gradFill>
                  <a:gsLst>
                    <a:gs pos="0">
                      <a:srgbClr val="FFFFFF"/>
                    </a:gs>
                    <a:gs pos="100000">
                      <a:srgbClr val="FFFFFF"/>
                    </a:gs>
                  </a:gsLst>
                  <a:lin ang="5400000" scaled="0"/>
                </a:gradFill>
                <a:latin typeface="Segoe UI" pitchFamily="34" charset="0"/>
              </a:rPr>
              <a:t>d &gt; </a:t>
            </a:r>
            <a:r>
              <a:rPr lang="en-US" sz="1600" b="1" spc="-50" dirty="0" err="1">
                <a:gradFill>
                  <a:gsLst>
                    <a:gs pos="0">
                      <a:srgbClr val="FFFFFF"/>
                    </a:gs>
                    <a:gs pos="100000">
                      <a:srgbClr val="FFFFFF"/>
                    </a:gs>
                  </a:gsLst>
                  <a:lin ang="5400000" scaled="0"/>
                </a:gradFill>
                <a:latin typeface="Segoe UI" pitchFamily="34" charset="0"/>
              </a:rPr>
              <a:t>thres</a:t>
            </a:r>
            <a:r>
              <a:rPr lang="en-US" sz="1600" b="1" spc="-50" dirty="0">
                <a:gradFill>
                  <a:gsLst>
                    <a:gs pos="0">
                      <a:srgbClr val="FFFFFF"/>
                    </a:gs>
                    <a:gs pos="100000">
                      <a:srgbClr val="FFFFFF"/>
                    </a:gs>
                  </a:gsLst>
                  <a:lin ang="5400000" scaled="0"/>
                </a:gradFill>
                <a:latin typeface="Segoe UI" pitchFamily="34" charset="0"/>
              </a:rPr>
              <a:t>.</a:t>
            </a:r>
          </a:p>
        </p:txBody>
      </p:sp>
      <p:sp>
        <p:nvSpPr>
          <p:cNvPr id="34" name="Rounded Rectangle 33">
            <a:extLst>
              <a:ext uri="{FF2B5EF4-FFF2-40B4-BE49-F238E27FC236}">
                <a16:creationId xmlns:a16="http://schemas.microsoft.com/office/drawing/2014/main" id="{9101CC41-09FF-F84B-97C6-94CE82F5E820}"/>
              </a:ext>
            </a:extLst>
          </p:cNvPr>
          <p:cNvSpPr/>
          <p:nvPr/>
        </p:nvSpPr>
        <p:spPr bwMode="auto">
          <a:xfrm>
            <a:off x="9871937" y="3337969"/>
            <a:ext cx="1109456" cy="804038"/>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Calculate Target Heading</a:t>
            </a:r>
          </a:p>
        </p:txBody>
      </p:sp>
      <p:sp>
        <p:nvSpPr>
          <p:cNvPr id="35" name="Rounded Rectangle 34">
            <a:extLst>
              <a:ext uri="{FF2B5EF4-FFF2-40B4-BE49-F238E27FC236}">
                <a16:creationId xmlns:a16="http://schemas.microsoft.com/office/drawing/2014/main" id="{ED20DFE9-1C06-EE4B-B57B-4EA33A6BB23F}"/>
              </a:ext>
            </a:extLst>
          </p:cNvPr>
          <p:cNvSpPr/>
          <p:nvPr/>
        </p:nvSpPr>
        <p:spPr bwMode="auto">
          <a:xfrm>
            <a:off x="9871937" y="4428729"/>
            <a:ext cx="1109456" cy="804038"/>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Turn Rover</a:t>
            </a:r>
          </a:p>
        </p:txBody>
      </p:sp>
      <p:sp>
        <p:nvSpPr>
          <p:cNvPr id="36" name="Rounded Rectangle 35">
            <a:extLst>
              <a:ext uri="{FF2B5EF4-FFF2-40B4-BE49-F238E27FC236}">
                <a16:creationId xmlns:a16="http://schemas.microsoft.com/office/drawing/2014/main" id="{4163B830-D5B8-704A-8FDB-E1BF86E27DC5}"/>
              </a:ext>
            </a:extLst>
          </p:cNvPr>
          <p:cNvSpPr/>
          <p:nvPr/>
        </p:nvSpPr>
        <p:spPr bwMode="auto">
          <a:xfrm>
            <a:off x="9871937" y="5516825"/>
            <a:ext cx="1109456" cy="804038"/>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Move Rover</a:t>
            </a:r>
          </a:p>
        </p:txBody>
      </p:sp>
      <p:sp>
        <p:nvSpPr>
          <p:cNvPr id="37" name="Rounded Rectangle 36">
            <a:extLst>
              <a:ext uri="{FF2B5EF4-FFF2-40B4-BE49-F238E27FC236}">
                <a16:creationId xmlns:a16="http://schemas.microsoft.com/office/drawing/2014/main" id="{DB83AB15-AA71-4048-8472-4E99FAA855DE}"/>
              </a:ext>
            </a:extLst>
          </p:cNvPr>
          <p:cNvSpPr/>
          <p:nvPr/>
        </p:nvSpPr>
        <p:spPr bwMode="auto">
          <a:xfrm>
            <a:off x="7930389" y="5235491"/>
            <a:ext cx="1109456" cy="804038"/>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6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Load Next Waypoint</a:t>
            </a:r>
          </a:p>
        </p:txBody>
      </p:sp>
      <p:pic>
        <p:nvPicPr>
          <p:cNvPr id="40" name="Graphic 39" descr="Repeat">
            <a:extLst>
              <a:ext uri="{FF2B5EF4-FFF2-40B4-BE49-F238E27FC236}">
                <a16:creationId xmlns:a16="http://schemas.microsoft.com/office/drawing/2014/main" id="{1D9EDCA7-7078-414F-B8E2-1FD9F0780A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68319" y="2940143"/>
            <a:ext cx="624959" cy="624959"/>
          </a:xfrm>
          <a:prstGeom prst="rect">
            <a:avLst/>
          </a:prstGeom>
        </p:spPr>
      </p:pic>
      <p:grpSp>
        <p:nvGrpSpPr>
          <p:cNvPr id="51" name="Group 50">
            <a:extLst>
              <a:ext uri="{FF2B5EF4-FFF2-40B4-BE49-F238E27FC236}">
                <a16:creationId xmlns:a16="http://schemas.microsoft.com/office/drawing/2014/main" id="{06758B46-6F04-1849-A89F-1E526C57D529}"/>
              </a:ext>
            </a:extLst>
          </p:cNvPr>
          <p:cNvGrpSpPr/>
          <p:nvPr/>
        </p:nvGrpSpPr>
        <p:grpSpPr>
          <a:xfrm>
            <a:off x="582567" y="4118410"/>
            <a:ext cx="1463875" cy="545004"/>
            <a:chOff x="582567" y="4118410"/>
            <a:chExt cx="1463875" cy="545004"/>
          </a:xfrm>
        </p:grpSpPr>
        <p:cxnSp>
          <p:nvCxnSpPr>
            <p:cNvPr id="42" name="Straight Arrow Connector 41">
              <a:extLst>
                <a:ext uri="{FF2B5EF4-FFF2-40B4-BE49-F238E27FC236}">
                  <a16:creationId xmlns:a16="http://schemas.microsoft.com/office/drawing/2014/main" id="{AEDB1CA8-6427-8F41-97F3-1F1E63C5F282}"/>
                </a:ext>
              </a:extLst>
            </p:cNvPr>
            <p:cNvCxnSpPr>
              <a:cxnSpLocks/>
            </p:cNvCxnSpPr>
            <p:nvPr/>
          </p:nvCxnSpPr>
          <p:spPr>
            <a:xfrm>
              <a:off x="582567" y="4663414"/>
              <a:ext cx="1463875" cy="0"/>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31C57D4-BC4C-F743-8009-4E90C7A43257}"/>
                </a:ext>
              </a:extLst>
            </p:cNvPr>
            <p:cNvCxnSpPr>
              <a:cxnSpLocks/>
            </p:cNvCxnSpPr>
            <p:nvPr/>
          </p:nvCxnSpPr>
          <p:spPr>
            <a:xfrm>
              <a:off x="582567" y="4118410"/>
              <a:ext cx="0" cy="508922"/>
            </a:xfrm>
            <a:prstGeom prst="straightConnector1">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a:extLst>
              <a:ext uri="{FF2B5EF4-FFF2-40B4-BE49-F238E27FC236}">
                <a16:creationId xmlns:a16="http://schemas.microsoft.com/office/drawing/2014/main" id="{6657DA79-A6A6-2A4B-96C4-8B1D1BDAAE0D}"/>
              </a:ext>
            </a:extLst>
          </p:cNvPr>
          <p:cNvCxnSpPr>
            <a:cxnSpLocks/>
          </p:cNvCxnSpPr>
          <p:nvPr/>
        </p:nvCxnSpPr>
        <p:spPr>
          <a:xfrm>
            <a:off x="3458847" y="4627332"/>
            <a:ext cx="413036" cy="0"/>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0863C4E1-D53E-C843-B68B-FB02B69102CC}"/>
              </a:ext>
            </a:extLst>
          </p:cNvPr>
          <p:cNvGrpSpPr/>
          <p:nvPr/>
        </p:nvGrpSpPr>
        <p:grpSpPr>
          <a:xfrm>
            <a:off x="6671053" y="3492762"/>
            <a:ext cx="3755612" cy="2691472"/>
            <a:chOff x="6671053" y="3492762"/>
            <a:chExt cx="3755612" cy="2691472"/>
          </a:xfrm>
        </p:grpSpPr>
        <p:cxnSp>
          <p:nvCxnSpPr>
            <p:cNvPr id="56" name="Straight Arrow Connector 55">
              <a:extLst>
                <a:ext uri="{FF2B5EF4-FFF2-40B4-BE49-F238E27FC236}">
                  <a16:creationId xmlns:a16="http://schemas.microsoft.com/office/drawing/2014/main" id="{38EF8151-131F-2248-88C9-E4B380DB64C8}"/>
                </a:ext>
              </a:extLst>
            </p:cNvPr>
            <p:cNvCxnSpPr>
              <a:cxnSpLocks/>
              <a:endCxn id="23" idx="1"/>
            </p:cNvCxnSpPr>
            <p:nvPr/>
          </p:nvCxnSpPr>
          <p:spPr>
            <a:xfrm>
              <a:off x="7536453" y="4107430"/>
              <a:ext cx="291608" cy="0"/>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F66572C-E858-8C4D-94D3-BEC18125F252}"/>
                </a:ext>
              </a:extLst>
            </p:cNvPr>
            <p:cNvCxnSpPr>
              <a:cxnSpLocks/>
            </p:cNvCxnSpPr>
            <p:nvPr/>
          </p:nvCxnSpPr>
          <p:spPr>
            <a:xfrm flipV="1">
              <a:off x="9095388" y="3739988"/>
              <a:ext cx="0" cy="349058"/>
            </a:xfrm>
            <a:prstGeom prst="straightConnector1">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CC1DABB-0319-AA47-9DB5-3663C75ABAFE}"/>
                </a:ext>
              </a:extLst>
            </p:cNvPr>
            <p:cNvCxnSpPr>
              <a:cxnSpLocks/>
              <a:endCxn id="34" idx="1"/>
            </p:cNvCxnSpPr>
            <p:nvPr/>
          </p:nvCxnSpPr>
          <p:spPr>
            <a:xfrm>
              <a:off x="9103778" y="3739988"/>
              <a:ext cx="768159" cy="0"/>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CB7CF60-04DC-E146-8C20-5F18A2A417EF}"/>
                </a:ext>
              </a:extLst>
            </p:cNvPr>
            <p:cNvCxnSpPr>
              <a:cxnSpLocks/>
              <a:stCxn id="34" idx="2"/>
              <a:endCxn id="35" idx="0"/>
            </p:cNvCxnSpPr>
            <p:nvPr/>
          </p:nvCxnSpPr>
          <p:spPr>
            <a:xfrm>
              <a:off x="10426665" y="4142007"/>
              <a:ext cx="0" cy="286722"/>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D0CA8EF-6FFF-CA4A-9C77-F6A78EF1C114}"/>
                </a:ext>
              </a:extLst>
            </p:cNvPr>
            <p:cNvCxnSpPr>
              <a:cxnSpLocks/>
              <a:stCxn id="35" idx="2"/>
              <a:endCxn id="36" idx="0"/>
            </p:cNvCxnSpPr>
            <p:nvPr/>
          </p:nvCxnSpPr>
          <p:spPr>
            <a:xfrm>
              <a:off x="10426665" y="5232767"/>
              <a:ext cx="0" cy="284058"/>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73665DA-010C-3B46-A78F-1E47B6F7C1AE}"/>
                </a:ext>
              </a:extLst>
            </p:cNvPr>
            <p:cNvCxnSpPr>
              <a:cxnSpLocks/>
            </p:cNvCxnSpPr>
            <p:nvPr/>
          </p:nvCxnSpPr>
          <p:spPr>
            <a:xfrm>
              <a:off x="8461724" y="4627332"/>
              <a:ext cx="0" cy="631854"/>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CB07BDF-9DC6-D344-A0B6-0CA7179920C7}"/>
                </a:ext>
              </a:extLst>
            </p:cNvPr>
            <p:cNvCxnSpPr>
              <a:cxnSpLocks/>
              <a:endCxn id="31" idx="2"/>
            </p:cNvCxnSpPr>
            <p:nvPr/>
          </p:nvCxnSpPr>
          <p:spPr>
            <a:xfrm flipH="1" flipV="1">
              <a:off x="6671053" y="4779784"/>
              <a:ext cx="25084" cy="1404450"/>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A5B2471-C1D2-A547-9794-7A437CEDAE4E}"/>
                </a:ext>
              </a:extLst>
            </p:cNvPr>
            <p:cNvCxnSpPr>
              <a:cxnSpLocks/>
            </p:cNvCxnSpPr>
            <p:nvPr/>
          </p:nvCxnSpPr>
          <p:spPr>
            <a:xfrm flipH="1">
              <a:off x="6714971" y="6176099"/>
              <a:ext cx="3141895" cy="8135"/>
            </a:xfrm>
            <a:prstGeom prst="straightConnector1">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913B81D-CEB7-DF45-BF56-07C11FB15AE5}"/>
                </a:ext>
              </a:extLst>
            </p:cNvPr>
            <p:cNvCxnSpPr>
              <a:cxnSpLocks/>
              <a:stCxn id="37" idx="1"/>
            </p:cNvCxnSpPr>
            <p:nvPr/>
          </p:nvCxnSpPr>
          <p:spPr>
            <a:xfrm flipH="1">
              <a:off x="6696137" y="5637510"/>
              <a:ext cx="1234252" cy="6800"/>
            </a:xfrm>
            <a:prstGeom prst="straightConnector1">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F2259E5-AAE4-FC44-BE44-CD34EB5438AE}"/>
                </a:ext>
              </a:extLst>
            </p:cNvPr>
            <p:cNvSpPr txBox="1"/>
            <p:nvPr/>
          </p:nvSpPr>
          <p:spPr>
            <a:xfrm>
              <a:off x="9349195" y="3492762"/>
              <a:ext cx="242054" cy="246221"/>
            </a:xfrm>
            <a:prstGeom prst="rect">
              <a:avLst/>
            </a:prstGeom>
            <a:noFill/>
          </p:spPr>
          <p:txBody>
            <a:bodyPr wrap="none" lIns="0" tIns="0" rIns="0" bIns="0" rtlCol="0">
              <a:spAutoFit/>
            </a:bodyPr>
            <a:lstStyle/>
            <a:p>
              <a:r>
                <a:rPr lang="en-US" sz="1600" dirty="0">
                  <a:solidFill>
                    <a:srgbClr val="FFC000"/>
                  </a:solidFill>
                  <a:latin typeface="Segoe UI Light" pitchFamily="34" charset="0"/>
                </a:rPr>
                <a:t>No</a:t>
              </a:r>
            </a:p>
          </p:txBody>
        </p:sp>
        <p:sp>
          <p:nvSpPr>
            <p:cNvPr id="93" name="TextBox 92">
              <a:extLst>
                <a:ext uri="{FF2B5EF4-FFF2-40B4-BE49-F238E27FC236}">
                  <a16:creationId xmlns:a16="http://schemas.microsoft.com/office/drawing/2014/main" id="{7E38D80B-0176-7248-B526-CB626759DA64}"/>
                </a:ext>
              </a:extLst>
            </p:cNvPr>
            <p:cNvSpPr txBox="1"/>
            <p:nvPr/>
          </p:nvSpPr>
          <p:spPr>
            <a:xfrm>
              <a:off x="8514431" y="4746416"/>
              <a:ext cx="267381" cy="246221"/>
            </a:xfrm>
            <a:prstGeom prst="rect">
              <a:avLst/>
            </a:prstGeom>
            <a:noFill/>
          </p:spPr>
          <p:txBody>
            <a:bodyPr wrap="none" lIns="0" tIns="0" rIns="0" bIns="0" rtlCol="0">
              <a:spAutoFit/>
            </a:bodyPr>
            <a:lstStyle/>
            <a:p>
              <a:r>
                <a:rPr lang="en-US" sz="1600" dirty="0">
                  <a:solidFill>
                    <a:srgbClr val="FFC000"/>
                  </a:solidFill>
                  <a:latin typeface="Segoe UI Light" pitchFamily="34" charset="0"/>
                </a:rPr>
                <a:t>Yes</a:t>
              </a:r>
            </a:p>
          </p:txBody>
        </p:sp>
      </p:grpSp>
    </p:spTree>
    <p:extLst>
      <p:ext uri="{BB962C8B-B14F-4D97-AF65-F5344CB8AC3E}">
        <p14:creationId xmlns:p14="http://schemas.microsoft.com/office/powerpoint/2010/main" val="3426928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p:tgtEl>
                                          <p:spTgt spid="53"/>
                                        </p:tgtEl>
                                        <p:attrNameLst>
                                          <p:attrName>ppt_x</p:attrName>
                                        </p:attrNameLst>
                                      </p:cBhvr>
                                      <p:tavLst>
                                        <p:tav tm="0">
                                          <p:val>
                                            <p:strVal val="#ppt_x-#ppt_w*1.125000"/>
                                          </p:val>
                                        </p:tav>
                                        <p:tav tm="100000">
                                          <p:val>
                                            <p:strVal val="#ppt_x"/>
                                          </p:val>
                                        </p:tav>
                                      </p:tavLst>
                                    </p:anim>
                                    <p:animEffect transition="in" filter="wipe(right)">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mph" presetSubtype="0" repeatCount="indefinite" fill="hold" nodeType="clickEffect">
                                  <p:stCondLst>
                                    <p:cond delay="0"/>
                                  </p:stCondLst>
                                  <p:childTnLst>
                                    <p:animRot by="21600000">
                                      <p:cBhvr>
                                        <p:cTn id="17" dur="2000" fill="hold"/>
                                        <p:tgtEl>
                                          <p:spTgt spid="40"/>
                                        </p:tgtEl>
                                        <p:attrNameLst>
                                          <p:attrName>r</p:attrName>
                                        </p:attrNameLst>
                                      </p:cBhvr>
                                    </p:animRot>
                                  </p:childTnLst>
                                </p:cTn>
                              </p:par>
                              <p:par>
                                <p:cTn id="18" presetID="35" presetClass="emph" presetSubtype="0" repeatCount="indefinite" fill="remove" nodeType="withEffect">
                                  <p:stCondLst>
                                    <p:cond delay="0"/>
                                  </p:stCondLst>
                                  <p:childTnLst>
                                    <p:anim calcmode="discrete" valueType="str">
                                      <p:cBhvr>
                                        <p:cTn id="19" dur="2000" fill="hold"/>
                                        <p:tgtEl>
                                          <p:spTgt spid="14"/>
                                        </p:tgtEl>
                                        <p:attrNameLst>
                                          <p:attrName>style.visibility</p:attrName>
                                        </p:attrNameLst>
                                      </p:cBhvr>
                                      <p:tavLst>
                                        <p:tav tm="0">
                                          <p:val>
                                            <p:strVal val="hidden"/>
                                          </p:val>
                                        </p:tav>
                                        <p:tav tm="50000">
                                          <p:val>
                                            <p:strVal val="visible"/>
                                          </p:val>
                                        </p:tav>
                                      </p:tavLst>
                                    </p:anim>
                                  </p:childTnLst>
                                </p:cTn>
                              </p:par>
                              <p:par>
                                <p:cTn id="20" presetID="8" presetClass="emph" presetSubtype="0" repeatCount="indefinite" autoRev="1" fill="hold" nodeType="withEffect">
                                  <p:stCondLst>
                                    <p:cond delay="0"/>
                                  </p:stCondLst>
                                  <p:childTnLst>
                                    <p:animRot by="21600000">
                                      <p:cBhvr>
                                        <p:cTn id="21" dur="2000" fill="hold"/>
                                        <p:tgtEl>
                                          <p:spTgt spid="16"/>
                                        </p:tgtEl>
                                        <p:attrNameLst>
                                          <p:attrName>r</p:attrName>
                                        </p:attrNameLst>
                                      </p:cBhvr>
                                    </p:animRot>
                                  </p:childTnLst>
                                </p:cTn>
                              </p:par>
                              <p:par>
                                <p:cTn id="22" presetID="1" presetClass="entr" presetSubtype="0" fill="hold" nodeType="withEffect">
                                  <p:stCondLst>
                                    <p:cond delay="0"/>
                                  </p:stCondLst>
                                  <p:childTnLst>
                                    <p:set>
                                      <p:cBhvr>
                                        <p:cTn id="23"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b="15413"/>
          <a:stretch/>
        </p:blipFill>
        <p:spPr>
          <a:xfrm>
            <a:off x="1" y="-1"/>
            <a:ext cx="12207070" cy="6858001"/>
          </a:xfrm>
          <a:prstGeom prst="rect">
            <a:avLst/>
          </a:prstGeom>
        </p:spPr>
      </p:pic>
      <p:sp>
        <p:nvSpPr>
          <p:cNvPr id="70" name="Rectangle 69"/>
          <p:cNvSpPr/>
          <p:nvPr/>
        </p:nvSpPr>
        <p:spPr bwMode="auto">
          <a:xfrm>
            <a:off x="-8390" y="0"/>
            <a:ext cx="12200389"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cxnSp>
        <p:nvCxnSpPr>
          <p:cNvPr id="7" name="Straight Connector 6">
            <a:extLst>
              <a:ext uri="{FF2B5EF4-FFF2-40B4-BE49-F238E27FC236}">
                <a16:creationId xmlns:a16="http://schemas.microsoft.com/office/drawing/2014/main" id="{15D7FA7D-852E-9748-B20E-7FDE44C77F2E}"/>
              </a:ext>
            </a:extLst>
          </p:cNvPr>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8D1974-A558-AF48-887B-DE149E9AF33B}"/>
              </a:ext>
            </a:extLst>
          </p:cNvPr>
          <p:cNvSpPr txBox="1"/>
          <p:nvPr/>
        </p:nvSpPr>
        <p:spPr>
          <a:xfrm>
            <a:off x="534077" y="273142"/>
            <a:ext cx="6675615" cy="735586"/>
          </a:xfrm>
          <a:prstGeom prst="rect">
            <a:avLst/>
          </a:prstGeom>
          <a:noFill/>
        </p:spPr>
        <p:txBody>
          <a:bodyPr wrap="square" rtlCol="0">
            <a:spAutoFit/>
          </a:bodyPr>
          <a:lstStyle/>
          <a:p>
            <a:pPr lvl="0" defTabSz="914377">
              <a:lnSpc>
                <a:spcPct val="110000"/>
              </a:lnSpc>
              <a:defRPr/>
            </a:pPr>
            <a:r>
              <a:rPr lang="en-US" sz="4000" dirty="0"/>
              <a:t>Sign Detection</a:t>
            </a:r>
            <a:endParaRPr kumimoji="0" lang="en-US" sz="3733" b="0" i="0" u="none" strike="noStrike" kern="0" cap="none" spc="0" normalizeH="0" baseline="0" noProof="0" dirty="0">
              <a:ln>
                <a:noFill/>
              </a:ln>
              <a:solidFill>
                <a:srgbClr val="FFFFFF"/>
              </a:solidFill>
              <a:effectLst/>
              <a:uLnTx/>
              <a:uFillTx/>
              <a:latin typeface="Segoe UI Light"/>
              <a:ea typeface="+mn-ea"/>
              <a:cs typeface="Segoe UI Light"/>
            </a:endParaRPr>
          </a:p>
        </p:txBody>
      </p:sp>
      <p:sp>
        <p:nvSpPr>
          <p:cNvPr id="53" name="Rounded Rectangle 52">
            <a:extLst>
              <a:ext uri="{FF2B5EF4-FFF2-40B4-BE49-F238E27FC236}">
                <a16:creationId xmlns:a16="http://schemas.microsoft.com/office/drawing/2014/main" id="{669D2B01-C38D-554E-8D42-A68D49C4822D}"/>
              </a:ext>
            </a:extLst>
          </p:cNvPr>
          <p:cNvSpPr/>
          <p:nvPr/>
        </p:nvSpPr>
        <p:spPr bwMode="auto">
          <a:xfrm>
            <a:off x="2824843" y="3057839"/>
            <a:ext cx="6253843" cy="2428558"/>
          </a:xfrm>
          <a:prstGeom prst="round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20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Video Processor</a:t>
            </a:r>
          </a:p>
        </p:txBody>
      </p:sp>
      <p:grpSp>
        <p:nvGrpSpPr>
          <p:cNvPr id="6" name="Group 5">
            <a:extLst>
              <a:ext uri="{FF2B5EF4-FFF2-40B4-BE49-F238E27FC236}">
                <a16:creationId xmlns:a16="http://schemas.microsoft.com/office/drawing/2014/main" id="{C460D255-4A1D-0344-9A54-FB33171AFEE1}"/>
              </a:ext>
            </a:extLst>
          </p:cNvPr>
          <p:cNvGrpSpPr/>
          <p:nvPr/>
        </p:nvGrpSpPr>
        <p:grpSpPr>
          <a:xfrm>
            <a:off x="352039" y="3885511"/>
            <a:ext cx="1537138" cy="865411"/>
            <a:chOff x="618233" y="2873829"/>
            <a:chExt cx="1537138" cy="865411"/>
          </a:xfrm>
          <a:solidFill>
            <a:srgbClr val="1AA79C"/>
          </a:solidFill>
        </p:grpSpPr>
        <p:sp>
          <p:nvSpPr>
            <p:cNvPr id="2" name="Rounded Rectangle 1">
              <a:extLst>
                <a:ext uri="{FF2B5EF4-FFF2-40B4-BE49-F238E27FC236}">
                  <a16:creationId xmlns:a16="http://schemas.microsoft.com/office/drawing/2014/main" id="{3753CF1C-90AE-6A4C-ACE4-A0D132D67711}"/>
                </a:ext>
              </a:extLst>
            </p:cNvPr>
            <p:cNvSpPr/>
            <p:nvPr/>
          </p:nvSpPr>
          <p:spPr bwMode="auto">
            <a:xfrm>
              <a:off x="979714" y="2873829"/>
              <a:ext cx="1175657" cy="86541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Video Camera</a:t>
              </a:r>
            </a:p>
          </p:txBody>
        </p:sp>
        <p:sp>
          <p:nvSpPr>
            <p:cNvPr id="3" name="Trapezoid 2">
              <a:extLst>
                <a:ext uri="{FF2B5EF4-FFF2-40B4-BE49-F238E27FC236}">
                  <a16:creationId xmlns:a16="http://schemas.microsoft.com/office/drawing/2014/main" id="{F2B2ABDD-C4EE-DD43-903C-9D4045F05A73}"/>
                </a:ext>
              </a:extLst>
            </p:cNvPr>
            <p:cNvSpPr/>
            <p:nvPr/>
          </p:nvSpPr>
          <p:spPr bwMode="auto">
            <a:xfrm rot="5400000">
              <a:off x="561083" y="3085901"/>
              <a:ext cx="571500" cy="457200"/>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ndParaRPr>
            </a:p>
          </p:txBody>
        </p:sp>
      </p:grpSp>
      <p:sp>
        <p:nvSpPr>
          <p:cNvPr id="5" name="Rounded Rectangle 4">
            <a:extLst>
              <a:ext uri="{FF2B5EF4-FFF2-40B4-BE49-F238E27FC236}">
                <a16:creationId xmlns:a16="http://schemas.microsoft.com/office/drawing/2014/main" id="{43580838-DAF8-1449-B973-253110E68DDD}"/>
              </a:ext>
            </a:extLst>
          </p:cNvPr>
          <p:cNvSpPr/>
          <p:nvPr/>
        </p:nvSpPr>
        <p:spPr bwMode="auto">
          <a:xfrm>
            <a:off x="2661558" y="2171699"/>
            <a:ext cx="8816922" cy="4147457"/>
          </a:xfrm>
          <a:prstGeom prst="roundRect">
            <a:avLst/>
          </a:prstGeom>
          <a:noFill/>
          <a:ln>
            <a:solidFill>
              <a:srgbClr val="1AA7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3200" spc="-50" dirty="0">
                <a:solidFill>
                  <a:schemeClr val="tx1"/>
                </a:solidFill>
                <a:latin typeface="Segoe UI" pitchFamily="34" charset="0"/>
                <a:ea typeface="Segoe UI" pitchFamily="34" charset="0"/>
                <a:cs typeface="Segoe UI" pitchFamily="34" charset="0"/>
              </a:rPr>
              <a:t>Raspberry Pi</a:t>
            </a:r>
          </a:p>
        </p:txBody>
      </p:sp>
      <p:sp>
        <p:nvSpPr>
          <p:cNvPr id="17" name="Rounded Rectangle 16">
            <a:extLst>
              <a:ext uri="{FF2B5EF4-FFF2-40B4-BE49-F238E27FC236}">
                <a16:creationId xmlns:a16="http://schemas.microsoft.com/office/drawing/2014/main" id="{CA33C1C1-7E4F-364C-9E3A-195A74BC047F}"/>
              </a:ext>
            </a:extLst>
          </p:cNvPr>
          <p:cNvSpPr/>
          <p:nvPr/>
        </p:nvSpPr>
        <p:spPr bwMode="auto">
          <a:xfrm>
            <a:off x="3105608" y="3713962"/>
            <a:ext cx="1415394" cy="1208511"/>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Camera Processor</a:t>
            </a:r>
          </a:p>
        </p:txBody>
      </p:sp>
      <p:sp>
        <p:nvSpPr>
          <p:cNvPr id="18" name="Rounded Rectangle 17">
            <a:extLst>
              <a:ext uri="{FF2B5EF4-FFF2-40B4-BE49-F238E27FC236}">
                <a16:creationId xmlns:a16="http://schemas.microsoft.com/office/drawing/2014/main" id="{F9894E7C-C37C-2D4E-8AF2-38284B16BAB5}"/>
              </a:ext>
            </a:extLst>
          </p:cNvPr>
          <p:cNvSpPr/>
          <p:nvPr/>
        </p:nvSpPr>
        <p:spPr bwMode="auto">
          <a:xfrm>
            <a:off x="5237762" y="3698128"/>
            <a:ext cx="1415394" cy="1208511"/>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OpenCV</a:t>
            </a:r>
          </a:p>
        </p:txBody>
      </p:sp>
      <p:sp>
        <p:nvSpPr>
          <p:cNvPr id="19" name="Rounded Rectangle 18">
            <a:extLst>
              <a:ext uri="{FF2B5EF4-FFF2-40B4-BE49-F238E27FC236}">
                <a16:creationId xmlns:a16="http://schemas.microsoft.com/office/drawing/2014/main" id="{0886DB4D-401D-7E49-829F-3D610989259A}"/>
              </a:ext>
            </a:extLst>
          </p:cNvPr>
          <p:cNvSpPr/>
          <p:nvPr/>
        </p:nvSpPr>
        <p:spPr bwMode="auto">
          <a:xfrm>
            <a:off x="7369916" y="3713962"/>
            <a:ext cx="1415394" cy="1208511"/>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Windows ML Model</a:t>
            </a:r>
          </a:p>
        </p:txBody>
      </p:sp>
      <p:sp>
        <p:nvSpPr>
          <p:cNvPr id="20" name="Rounded Rectangle 19">
            <a:extLst>
              <a:ext uri="{FF2B5EF4-FFF2-40B4-BE49-F238E27FC236}">
                <a16:creationId xmlns:a16="http://schemas.microsoft.com/office/drawing/2014/main" id="{5F537B8C-93F3-054C-AD03-0EE7AAE08E3E}"/>
              </a:ext>
            </a:extLst>
          </p:cNvPr>
          <p:cNvSpPr/>
          <p:nvPr/>
        </p:nvSpPr>
        <p:spPr bwMode="auto">
          <a:xfrm>
            <a:off x="9502069" y="3706097"/>
            <a:ext cx="1415394" cy="1208511"/>
          </a:xfrm>
          <a:prstGeom prst="roundRect">
            <a:avLst/>
          </a:prstGeom>
          <a:solidFill>
            <a:srgbClr val="1AA7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900" b="1"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Command Processor</a:t>
            </a:r>
          </a:p>
        </p:txBody>
      </p:sp>
      <p:grpSp>
        <p:nvGrpSpPr>
          <p:cNvPr id="48" name="Group 47">
            <a:extLst>
              <a:ext uri="{FF2B5EF4-FFF2-40B4-BE49-F238E27FC236}">
                <a16:creationId xmlns:a16="http://schemas.microsoft.com/office/drawing/2014/main" id="{862AF06F-4026-C947-884D-D9273CC53B42}"/>
              </a:ext>
            </a:extLst>
          </p:cNvPr>
          <p:cNvGrpSpPr/>
          <p:nvPr/>
        </p:nvGrpSpPr>
        <p:grpSpPr>
          <a:xfrm>
            <a:off x="5270949" y="4302382"/>
            <a:ext cx="1950093" cy="1900091"/>
            <a:chOff x="5270949" y="4302382"/>
            <a:chExt cx="1950093" cy="1900091"/>
          </a:xfrm>
        </p:grpSpPr>
        <p:cxnSp>
          <p:nvCxnSpPr>
            <p:cNvPr id="28" name="Straight Arrow Connector 27">
              <a:extLst>
                <a:ext uri="{FF2B5EF4-FFF2-40B4-BE49-F238E27FC236}">
                  <a16:creationId xmlns:a16="http://schemas.microsoft.com/office/drawing/2014/main" id="{DEA3B979-5A20-8146-9D03-FACCCAFFDA5D}"/>
                </a:ext>
              </a:extLst>
            </p:cNvPr>
            <p:cNvCxnSpPr>
              <a:cxnSpLocks/>
            </p:cNvCxnSpPr>
            <p:nvPr/>
          </p:nvCxnSpPr>
          <p:spPr>
            <a:xfrm>
              <a:off x="6802028" y="4302382"/>
              <a:ext cx="419014" cy="1"/>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0FCCEE7-D6E8-9E4C-80B2-8272F546DB5E}"/>
                </a:ext>
              </a:extLst>
            </p:cNvPr>
            <p:cNvSpPr/>
            <p:nvPr/>
          </p:nvSpPr>
          <p:spPr bwMode="auto">
            <a:xfrm>
              <a:off x="5270949" y="5138732"/>
              <a:ext cx="1415394" cy="1063741"/>
            </a:xfrm>
            <a:prstGeom prst="rect">
              <a:avLst/>
            </a:prstGeom>
            <a:solidFill>
              <a:srgbClr val="FAE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171450" indent="-171450" defTabSz="914099" fontAlgn="base">
                <a:spcBef>
                  <a:spcPct val="0"/>
                </a:spcBef>
                <a:spcAft>
                  <a:spcPct val="0"/>
                </a:spcAft>
                <a:buFont typeface="Arial" panose="020B0604020202020204" pitchFamily="34" charset="0"/>
                <a:buChar char="•"/>
              </a:pPr>
              <a:r>
                <a:rPr lang="en-US" sz="1200" spc="-50" dirty="0">
                  <a:solidFill>
                    <a:sysClr val="windowText" lastClr="000000"/>
                  </a:solidFill>
                  <a:latin typeface="Segoe UI" pitchFamily="34" charset="0"/>
                  <a:ea typeface="Segoe UI" pitchFamily="34" charset="0"/>
                  <a:cs typeface="Segoe UI" pitchFamily="34" charset="0"/>
                </a:rPr>
                <a:t>Detect contours based on size and color</a:t>
              </a:r>
            </a:p>
            <a:p>
              <a:pPr marL="171450" indent="-171450" defTabSz="914099" fontAlgn="base">
                <a:spcBef>
                  <a:spcPct val="0"/>
                </a:spcBef>
                <a:spcAft>
                  <a:spcPct val="0"/>
                </a:spcAft>
                <a:buFont typeface="Arial" panose="020B0604020202020204" pitchFamily="34" charset="0"/>
                <a:buChar char="•"/>
              </a:pPr>
              <a:r>
                <a:rPr lang="en-US" sz="1200" spc="-50" dirty="0">
                  <a:solidFill>
                    <a:sysClr val="windowText" lastClr="000000"/>
                  </a:solidFill>
                  <a:latin typeface="Segoe UI" pitchFamily="34" charset="0"/>
                  <a:ea typeface="Segoe UI" pitchFamily="34" charset="0"/>
                  <a:cs typeface="Segoe UI" pitchFamily="34" charset="0"/>
                </a:rPr>
                <a:t>Return largest contour</a:t>
              </a:r>
            </a:p>
          </p:txBody>
        </p:sp>
      </p:grpSp>
      <p:grpSp>
        <p:nvGrpSpPr>
          <p:cNvPr id="49" name="Group 48">
            <a:extLst>
              <a:ext uri="{FF2B5EF4-FFF2-40B4-BE49-F238E27FC236}">
                <a16:creationId xmlns:a16="http://schemas.microsoft.com/office/drawing/2014/main" id="{6CFFA4BB-E10D-F243-8B71-C3FA2E290DA7}"/>
              </a:ext>
            </a:extLst>
          </p:cNvPr>
          <p:cNvGrpSpPr/>
          <p:nvPr/>
        </p:nvGrpSpPr>
        <p:grpSpPr>
          <a:xfrm>
            <a:off x="7442404" y="4288317"/>
            <a:ext cx="1890399" cy="1895770"/>
            <a:chOff x="7442404" y="4288317"/>
            <a:chExt cx="1890399" cy="1895770"/>
          </a:xfrm>
        </p:grpSpPr>
        <p:cxnSp>
          <p:nvCxnSpPr>
            <p:cNvPr id="29" name="Straight Arrow Connector 28">
              <a:extLst>
                <a:ext uri="{FF2B5EF4-FFF2-40B4-BE49-F238E27FC236}">
                  <a16:creationId xmlns:a16="http://schemas.microsoft.com/office/drawing/2014/main" id="{98C73E56-8316-FD45-B9E7-AA3F6E2EA1F6}"/>
                </a:ext>
              </a:extLst>
            </p:cNvPr>
            <p:cNvCxnSpPr>
              <a:cxnSpLocks/>
            </p:cNvCxnSpPr>
            <p:nvPr/>
          </p:nvCxnSpPr>
          <p:spPr>
            <a:xfrm>
              <a:off x="8913789" y="4288317"/>
              <a:ext cx="419014" cy="1"/>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8517844-93D7-8E4F-9C04-0DEED1680E31}"/>
                </a:ext>
              </a:extLst>
            </p:cNvPr>
            <p:cNvSpPr/>
            <p:nvPr/>
          </p:nvSpPr>
          <p:spPr bwMode="auto">
            <a:xfrm>
              <a:off x="7442404" y="5120347"/>
              <a:ext cx="1415394" cy="1063740"/>
            </a:xfrm>
            <a:prstGeom prst="rect">
              <a:avLst/>
            </a:prstGeom>
            <a:solidFill>
              <a:srgbClr val="FAE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171450" indent="-171450" defTabSz="914099" fontAlgn="base">
                <a:spcBef>
                  <a:spcPct val="0"/>
                </a:spcBef>
                <a:spcAft>
                  <a:spcPct val="0"/>
                </a:spcAft>
                <a:buFont typeface="Arial" panose="020B0604020202020204" pitchFamily="34" charset="0"/>
                <a:buChar char="•"/>
              </a:pPr>
              <a:r>
                <a:rPr lang="en-US" sz="1200" spc="-50" dirty="0">
                  <a:solidFill>
                    <a:sysClr val="windowText" lastClr="000000"/>
                  </a:solidFill>
                  <a:latin typeface="Segoe UI" pitchFamily="34" charset="0"/>
                  <a:ea typeface="Segoe UI" pitchFamily="34" charset="0"/>
                  <a:cs typeface="Segoe UI" pitchFamily="34" charset="0"/>
                </a:rPr>
                <a:t>Evaluate cropped image against trained ML model</a:t>
              </a:r>
            </a:p>
            <a:p>
              <a:pPr marL="171450" indent="-171450" defTabSz="914099" fontAlgn="base">
                <a:spcBef>
                  <a:spcPct val="0"/>
                </a:spcBef>
                <a:spcAft>
                  <a:spcPct val="0"/>
                </a:spcAft>
                <a:buFont typeface="Arial" panose="020B0604020202020204" pitchFamily="34" charset="0"/>
                <a:buChar char="•"/>
              </a:pPr>
              <a:r>
                <a:rPr lang="en-US" sz="1200" spc="-50" dirty="0">
                  <a:solidFill>
                    <a:sysClr val="windowText" lastClr="000000"/>
                  </a:solidFill>
                  <a:latin typeface="Segoe UI" pitchFamily="34" charset="0"/>
                  <a:ea typeface="Segoe UI" pitchFamily="34" charset="0"/>
                  <a:cs typeface="Segoe UI" pitchFamily="34" charset="0"/>
                </a:rPr>
                <a:t>Process the results</a:t>
              </a:r>
            </a:p>
          </p:txBody>
        </p:sp>
      </p:grpSp>
      <p:grpSp>
        <p:nvGrpSpPr>
          <p:cNvPr id="47" name="Group 46">
            <a:extLst>
              <a:ext uri="{FF2B5EF4-FFF2-40B4-BE49-F238E27FC236}">
                <a16:creationId xmlns:a16="http://schemas.microsoft.com/office/drawing/2014/main" id="{FFFDCDB1-2BB7-9C41-B20D-4C02255C4ACE}"/>
              </a:ext>
            </a:extLst>
          </p:cNvPr>
          <p:cNvGrpSpPr/>
          <p:nvPr/>
        </p:nvGrpSpPr>
        <p:grpSpPr>
          <a:xfrm>
            <a:off x="3105608" y="4319154"/>
            <a:ext cx="2003675" cy="1288008"/>
            <a:chOff x="3105608" y="4319154"/>
            <a:chExt cx="2003675" cy="1288008"/>
          </a:xfrm>
        </p:grpSpPr>
        <p:cxnSp>
          <p:nvCxnSpPr>
            <p:cNvPr id="23" name="Straight Arrow Connector 22">
              <a:extLst>
                <a:ext uri="{FF2B5EF4-FFF2-40B4-BE49-F238E27FC236}">
                  <a16:creationId xmlns:a16="http://schemas.microsoft.com/office/drawing/2014/main" id="{F16554E5-0965-5242-9156-9D5EC4ACF529}"/>
                </a:ext>
              </a:extLst>
            </p:cNvPr>
            <p:cNvCxnSpPr>
              <a:cxnSpLocks/>
            </p:cNvCxnSpPr>
            <p:nvPr/>
          </p:nvCxnSpPr>
          <p:spPr>
            <a:xfrm>
              <a:off x="4690269" y="4319154"/>
              <a:ext cx="419014" cy="1"/>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A62DD17-B9CF-1B49-9FC9-305A6E182514}"/>
                </a:ext>
              </a:extLst>
            </p:cNvPr>
            <p:cNvSpPr/>
            <p:nvPr/>
          </p:nvSpPr>
          <p:spPr bwMode="auto">
            <a:xfrm>
              <a:off x="3105608" y="5138732"/>
              <a:ext cx="1415394" cy="468430"/>
            </a:xfrm>
            <a:prstGeom prst="rect">
              <a:avLst/>
            </a:prstGeom>
            <a:solidFill>
              <a:srgbClr val="FAE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914099" fontAlgn="base">
                <a:spcBef>
                  <a:spcPct val="0"/>
                </a:spcBef>
                <a:spcAft>
                  <a:spcPct val="0"/>
                </a:spcAft>
              </a:pPr>
              <a:r>
                <a:rPr lang="en-US" sz="1200" spc="-50" dirty="0">
                  <a:solidFill>
                    <a:sysClr val="windowText" lastClr="000000"/>
                  </a:solidFill>
                  <a:latin typeface="Segoe UI" pitchFamily="34" charset="0"/>
                  <a:ea typeface="Segoe UI" pitchFamily="34" charset="0"/>
                  <a:cs typeface="Segoe UI" pitchFamily="34" charset="0"/>
                </a:rPr>
                <a:t>Extract image frames</a:t>
              </a:r>
            </a:p>
          </p:txBody>
        </p:sp>
      </p:grpSp>
      <p:grpSp>
        <p:nvGrpSpPr>
          <p:cNvPr id="42" name="Group 41">
            <a:extLst>
              <a:ext uri="{FF2B5EF4-FFF2-40B4-BE49-F238E27FC236}">
                <a16:creationId xmlns:a16="http://schemas.microsoft.com/office/drawing/2014/main" id="{95A3FFC5-EBC2-1640-90B9-51314F27BC62}"/>
              </a:ext>
            </a:extLst>
          </p:cNvPr>
          <p:cNvGrpSpPr/>
          <p:nvPr/>
        </p:nvGrpSpPr>
        <p:grpSpPr>
          <a:xfrm>
            <a:off x="456916" y="4319553"/>
            <a:ext cx="2000149" cy="1287609"/>
            <a:chOff x="456916" y="4319553"/>
            <a:chExt cx="2000149" cy="1287609"/>
          </a:xfrm>
        </p:grpSpPr>
        <p:cxnSp>
          <p:nvCxnSpPr>
            <p:cNvPr id="34" name="Straight Arrow Connector 33">
              <a:extLst>
                <a:ext uri="{FF2B5EF4-FFF2-40B4-BE49-F238E27FC236}">
                  <a16:creationId xmlns:a16="http://schemas.microsoft.com/office/drawing/2014/main" id="{9729C97E-4239-6D4F-937B-841A3322A87F}"/>
                </a:ext>
              </a:extLst>
            </p:cNvPr>
            <p:cNvCxnSpPr>
              <a:cxnSpLocks/>
            </p:cNvCxnSpPr>
            <p:nvPr/>
          </p:nvCxnSpPr>
          <p:spPr>
            <a:xfrm>
              <a:off x="2038051" y="4319553"/>
              <a:ext cx="419014" cy="1"/>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986482B-F46E-8A48-B391-763D0C07B507}"/>
                </a:ext>
              </a:extLst>
            </p:cNvPr>
            <p:cNvSpPr/>
            <p:nvPr/>
          </p:nvSpPr>
          <p:spPr bwMode="auto">
            <a:xfrm>
              <a:off x="456916" y="5138732"/>
              <a:ext cx="1415394" cy="468430"/>
            </a:xfrm>
            <a:prstGeom prst="rect">
              <a:avLst/>
            </a:prstGeom>
            <a:solidFill>
              <a:srgbClr val="FAE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914099" fontAlgn="base">
                <a:spcBef>
                  <a:spcPct val="0"/>
                </a:spcBef>
                <a:spcAft>
                  <a:spcPct val="0"/>
                </a:spcAft>
              </a:pPr>
              <a:r>
                <a:rPr lang="en-US" sz="1200" spc="-50" dirty="0">
                  <a:solidFill>
                    <a:sysClr val="windowText" lastClr="000000"/>
                  </a:solidFill>
                  <a:latin typeface="Segoe UI" pitchFamily="34" charset="0"/>
                  <a:ea typeface="Segoe UI" pitchFamily="34" charset="0"/>
                  <a:cs typeface="Segoe UI" pitchFamily="34" charset="0"/>
                </a:rPr>
                <a:t>Capture video stream</a:t>
              </a:r>
            </a:p>
          </p:txBody>
        </p:sp>
      </p:grpSp>
      <p:grpSp>
        <p:nvGrpSpPr>
          <p:cNvPr id="50" name="Group 49">
            <a:extLst>
              <a:ext uri="{FF2B5EF4-FFF2-40B4-BE49-F238E27FC236}">
                <a16:creationId xmlns:a16="http://schemas.microsoft.com/office/drawing/2014/main" id="{BC834321-1927-2F42-B080-8E8CA3D893B7}"/>
              </a:ext>
            </a:extLst>
          </p:cNvPr>
          <p:cNvGrpSpPr/>
          <p:nvPr/>
        </p:nvGrpSpPr>
        <p:grpSpPr>
          <a:xfrm>
            <a:off x="9502069" y="4288316"/>
            <a:ext cx="1910529" cy="1502826"/>
            <a:chOff x="9502069" y="4288316"/>
            <a:chExt cx="1910529" cy="1502826"/>
          </a:xfrm>
        </p:grpSpPr>
        <p:sp>
          <p:nvSpPr>
            <p:cNvPr id="46" name="Rectangle 45">
              <a:extLst>
                <a:ext uri="{FF2B5EF4-FFF2-40B4-BE49-F238E27FC236}">
                  <a16:creationId xmlns:a16="http://schemas.microsoft.com/office/drawing/2014/main" id="{E9C96648-1392-2347-94BB-8C88154F66D4}"/>
                </a:ext>
              </a:extLst>
            </p:cNvPr>
            <p:cNvSpPr/>
            <p:nvPr/>
          </p:nvSpPr>
          <p:spPr bwMode="auto">
            <a:xfrm>
              <a:off x="9502069" y="5138732"/>
              <a:ext cx="1415394" cy="652410"/>
            </a:xfrm>
            <a:prstGeom prst="rect">
              <a:avLst/>
            </a:prstGeom>
            <a:solidFill>
              <a:srgbClr val="FAE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marL="171450" indent="-171450" defTabSz="914099" fontAlgn="base">
                <a:spcBef>
                  <a:spcPct val="0"/>
                </a:spcBef>
                <a:spcAft>
                  <a:spcPct val="0"/>
                </a:spcAft>
                <a:buFont typeface="Arial" panose="020B0604020202020204" pitchFamily="34" charset="0"/>
                <a:buChar char="•"/>
              </a:pPr>
              <a:r>
                <a:rPr lang="en-US" sz="1200" spc="-50" dirty="0">
                  <a:solidFill>
                    <a:sysClr val="windowText" lastClr="000000"/>
                  </a:solidFill>
                  <a:latin typeface="Segoe UI" pitchFamily="34" charset="0"/>
                  <a:ea typeface="Segoe UI" pitchFamily="34" charset="0"/>
                  <a:cs typeface="Segoe UI" pitchFamily="34" charset="0"/>
                </a:rPr>
                <a:t>Execute rover commands</a:t>
              </a:r>
            </a:p>
            <a:p>
              <a:pPr marL="171450" indent="-171450" defTabSz="914099" fontAlgn="base">
                <a:spcBef>
                  <a:spcPct val="0"/>
                </a:spcBef>
                <a:spcAft>
                  <a:spcPct val="0"/>
                </a:spcAft>
                <a:buFont typeface="Arial" panose="020B0604020202020204" pitchFamily="34" charset="0"/>
                <a:buChar char="•"/>
              </a:pPr>
              <a:r>
                <a:rPr lang="en-US" sz="1200" spc="-50" dirty="0">
                  <a:solidFill>
                    <a:sysClr val="windowText" lastClr="000000"/>
                  </a:solidFill>
                  <a:latin typeface="Segoe UI" pitchFamily="34" charset="0"/>
                  <a:ea typeface="Segoe UI" pitchFamily="34" charset="0"/>
                  <a:cs typeface="Segoe UI" pitchFamily="34" charset="0"/>
                </a:rPr>
                <a:t>Notify cloud</a:t>
              </a:r>
            </a:p>
          </p:txBody>
        </p:sp>
        <p:cxnSp>
          <p:nvCxnSpPr>
            <p:cNvPr id="51" name="Straight Arrow Connector 50">
              <a:extLst>
                <a:ext uri="{FF2B5EF4-FFF2-40B4-BE49-F238E27FC236}">
                  <a16:creationId xmlns:a16="http://schemas.microsoft.com/office/drawing/2014/main" id="{C62CCD19-1B2F-DD44-A00D-5976C71498F7}"/>
                </a:ext>
              </a:extLst>
            </p:cNvPr>
            <p:cNvCxnSpPr>
              <a:cxnSpLocks/>
            </p:cNvCxnSpPr>
            <p:nvPr/>
          </p:nvCxnSpPr>
          <p:spPr>
            <a:xfrm>
              <a:off x="10993584" y="4288316"/>
              <a:ext cx="419014" cy="1"/>
            </a:xfrm>
            <a:prstGeom prst="straightConnector1">
              <a:avLst/>
            </a:prstGeom>
            <a:ln w="38100">
              <a:solidFill>
                <a:srgbClr val="FFC000"/>
              </a:solidFill>
              <a:prstDash val="sysDash"/>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3150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b="15413"/>
          <a:stretch/>
        </p:blipFill>
        <p:spPr>
          <a:xfrm>
            <a:off x="1" y="-1"/>
            <a:ext cx="12207070" cy="6858001"/>
          </a:xfrm>
          <a:prstGeom prst="rect">
            <a:avLst/>
          </a:prstGeom>
        </p:spPr>
      </p:pic>
      <p:sp>
        <p:nvSpPr>
          <p:cNvPr id="70" name="Rectangle 69"/>
          <p:cNvSpPr/>
          <p:nvPr/>
        </p:nvSpPr>
        <p:spPr bwMode="auto">
          <a:xfrm>
            <a:off x="-8389" y="-1"/>
            <a:ext cx="12200389"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cxnSp>
        <p:nvCxnSpPr>
          <p:cNvPr id="7" name="Straight Connector 6">
            <a:extLst>
              <a:ext uri="{FF2B5EF4-FFF2-40B4-BE49-F238E27FC236}">
                <a16:creationId xmlns:a16="http://schemas.microsoft.com/office/drawing/2014/main" id="{15D7FA7D-852E-9748-B20E-7FDE44C77F2E}"/>
              </a:ext>
            </a:extLst>
          </p:cNvPr>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8D1974-A558-AF48-887B-DE149E9AF33B}"/>
              </a:ext>
            </a:extLst>
          </p:cNvPr>
          <p:cNvSpPr txBox="1"/>
          <p:nvPr/>
        </p:nvSpPr>
        <p:spPr>
          <a:xfrm>
            <a:off x="534077" y="273142"/>
            <a:ext cx="7652661" cy="735586"/>
          </a:xfrm>
          <a:prstGeom prst="rect">
            <a:avLst/>
          </a:prstGeom>
          <a:noFill/>
        </p:spPr>
        <p:txBody>
          <a:bodyPr wrap="square" rtlCol="0">
            <a:spAutoFit/>
          </a:bodyPr>
          <a:lstStyle/>
          <a:p>
            <a:pPr lvl="0" defTabSz="914377">
              <a:lnSpc>
                <a:spcPct val="110000"/>
              </a:lnSpc>
              <a:defRPr/>
            </a:pPr>
            <a:r>
              <a:rPr lang="en-US" sz="4000" dirty="0"/>
              <a:t>Azure IoT Solution Accelerators</a:t>
            </a:r>
            <a:endParaRPr kumimoji="0" lang="en-US" sz="3733" b="0" i="0" u="none" strike="noStrike" kern="0" cap="none" spc="0" normalizeH="0" baseline="0" noProof="0" dirty="0">
              <a:ln>
                <a:noFill/>
              </a:ln>
              <a:solidFill>
                <a:srgbClr val="FFFFFF"/>
              </a:solidFill>
              <a:effectLst/>
              <a:uLnTx/>
              <a:uFillTx/>
              <a:latin typeface="Segoe UI Light"/>
              <a:ea typeface="+mn-ea"/>
              <a:cs typeface="Segoe UI Light"/>
            </a:endParaRPr>
          </a:p>
        </p:txBody>
      </p:sp>
      <p:pic>
        <p:nvPicPr>
          <p:cNvPr id="2" name="Picture 1">
            <a:extLst>
              <a:ext uri="{FF2B5EF4-FFF2-40B4-BE49-F238E27FC236}">
                <a16:creationId xmlns:a16="http://schemas.microsoft.com/office/drawing/2014/main" id="{F1C7BA75-EC15-A349-B762-EF7E2CC3FCE6}"/>
              </a:ext>
            </a:extLst>
          </p:cNvPr>
          <p:cNvPicPr>
            <a:picLocks noChangeAspect="1"/>
          </p:cNvPicPr>
          <p:nvPr/>
        </p:nvPicPr>
        <p:blipFill rotWithShape="1">
          <a:blip r:embed="rId5"/>
          <a:srcRect t="5850"/>
          <a:stretch/>
        </p:blipFill>
        <p:spPr>
          <a:xfrm>
            <a:off x="669074" y="1430542"/>
            <a:ext cx="9256735" cy="5123189"/>
          </a:xfrm>
          <a:prstGeom prst="rect">
            <a:avLst/>
          </a:prstGeom>
        </p:spPr>
      </p:pic>
    </p:spTree>
    <p:extLst>
      <p:ext uri="{BB962C8B-B14F-4D97-AF65-F5344CB8AC3E}">
        <p14:creationId xmlns:p14="http://schemas.microsoft.com/office/powerpoint/2010/main" val="19822408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b="15413"/>
          <a:stretch/>
        </p:blipFill>
        <p:spPr>
          <a:xfrm>
            <a:off x="1" y="-1"/>
            <a:ext cx="12207070" cy="6858001"/>
          </a:xfrm>
          <a:prstGeom prst="rect">
            <a:avLst/>
          </a:prstGeom>
        </p:spPr>
      </p:pic>
      <p:sp>
        <p:nvSpPr>
          <p:cNvPr id="70" name="Rectangle 69"/>
          <p:cNvSpPr/>
          <p:nvPr/>
        </p:nvSpPr>
        <p:spPr bwMode="auto">
          <a:xfrm>
            <a:off x="-8389" y="-1"/>
            <a:ext cx="12200389"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13" name="TextBox 12"/>
          <p:cNvSpPr txBox="1"/>
          <p:nvPr/>
        </p:nvSpPr>
        <p:spPr>
          <a:xfrm>
            <a:off x="359456" y="1879282"/>
            <a:ext cx="11464697"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Segoe UI Light" panose="020B0502040204020203" pitchFamily="34" charset="0"/>
              </a:rPr>
              <a:t>Monitor IoT devices</a:t>
            </a:r>
          </a:p>
          <a:p>
            <a:pPr marL="457200" indent="-457200">
              <a:buFont typeface="Arial" panose="020B0604020202020204" pitchFamily="34" charset="0"/>
              <a:buChar char="•"/>
            </a:pPr>
            <a:r>
              <a:rPr lang="en-US" sz="2800" dirty="0">
                <a:latin typeface="Segoe UI Light" panose="020B0502040204020203" pitchFamily="34" charset="0"/>
              </a:rPr>
              <a:t>Manage and configure devices</a:t>
            </a:r>
          </a:p>
          <a:p>
            <a:pPr marL="457200" indent="-457200">
              <a:buFont typeface="Arial" panose="020B0604020202020204" pitchFamily="34" charset="0"/>
              <a:buChar char="•"/>
            </a:pPr>
            <a:r>
              <a:rPr lang="en-US" sz="2800" dirty="0">
                <a:latin typeface="Segoe UI Light" panose="020B0502040204020203" pitchFamily="34" charset="0"/>
              </a:rPr>
              <a:t>Send commands to devices</a:t>
            </a:r>
          </a:p>
          <a:p>
            <a:pPr marL="457200" indent="-457200">
              <a:buFont typeface="Arial" panose="020B0604020202020204" pitchFamily="34" charset="0"/>
              <a:buChar char="•"/>
            </a:pPr>
            <a:r>
              <a:rPr lang="en-US" sz="2800" dirty="0">
                <a:latin typeface="Segoe UI Light" panose="020B0502040204020203" pitchFamily="34" charset="0"/>
              </a:rPr>
              <a:t>Configure device alerts</a:t>
            </a:r>
          </a:p>
          <a:p>
            <a:pPr marL="457200" indent="-457200">
              <a:buFont typeface="Arial" panose="020B0604020202020204" pitchFamily="34" charset="0"/>
              <a:buChar char="•"/>
            </a:pPr>
            <a:r>
              <a:rPr lang="en-US" sz="2800" dirty="0">
                <a:latin typeface="Segoe UI Light" panose="020B0502040204020203" pitchFamily="34" charset="0"/>
              </a:rPr>
              <a:t>Detect device issues</a:t>
            </a:r>
          </a:p>
          <a:p>
            <a:pPr marL="457200" indent="-457200">
              <a:buFont typeface="Arial" panose="020B0604020202020204" pitchFamily="34" charset="0"/>
              <a:buChar char="•"/>
            </a:pPr>
            <a:r>
              <a:rPr lang="en-US" sz="2800" dirty="0">
                <a:latin typeface="Segoe UI Light" panose="020B0502040204020203" pitchFamily="34" charset="0"/>
              </a:rPr>
              <a:t>Take actions based on issue type</a:t>
            </a:r>
          </a:p>
          <a:p>
            <a:pPr marL="457200" indent="-457200">
              <a:buFont typeface="Arial" panose="020B0604020202020204" pitchFamily="34" charset="0"/>
              <a:buChar char="•"/>
            </a:pPr>
            <a:r>
              <a:rPr lang="en-US" sz="2800" dirty="0">
                <a:latin typeface="Segoe UI Light" panose="020B0502040204020203" pitchFamily="34" charset="0"/>
              </a:rPr>
              <a:t>Create simulated devices</a:t>
            </a:r>
          </a:p>
        </p:txBody>
      </p:sp>
      <p:cxnSp>
        <p:nvCxnSpPr>
          <p:cNvPr id="7" name="Straight Connector 6">
            <a:extLst>
              <a:ext uri="{FF2B5EF4-FFF2-40B4-BE49-F238E27FC236}">
                <a16:creationId xmlns:a16="http://schemas.microsoft.com/office/drawing/2014/main" id="{15D7FA7D-852E-9748-B20E-7FDE44C77F2E}"/>
              </a:ext>
            </a:extLst>
          </p:cNvPr>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8D1974-A558-AF48-887B-DE149E9AF33B}"/>
              </a:ext>
            </a:extLst>
          </p:cNvPr>
          <p:cNvSpPr txBox="1"/>
          <p:nvPr/>
        </p:nvSpPr>
        <p:spPr>
          <a:xfrm>
            <a:off x="534077" y="273142"/>
            <a:ext cx="6675615" cy="692690"/>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lang="en-US" sz="3733" kern="0" dirty="0">
                <a:solidFill>
                  <a:srgbClr val="FFFFFF"/>
                </a:solidFill>
                <a:latin typeface="Segoe UI Light"/>
                <a:cs typeface="Segoe UI Light"/>
              </a:rPr>
              <a:t>A</a:t>
            </a:r>
            <a:r>
              <a:rPr kumimoji="0" lang="en-US" sz="3733" b="0" i="0" u="none" strike="noStrike" kern="0" cap="none" spc="0" normalizeH="0" baseline="0" noProof="0" dirty="0" err="1">
                <a:ln>
                  <a:noFill/>
                </a:ln>
                <a:solidFill>
                  <a:srgbClr val="FFFFFF"/>
                </a:solidFill>
                <a:effectLst/>
                <a:uLnTx/>
                <a:uFillTx/>
                <a:latin typeface="Segoe UI Light"/>
                <a:ea typeface="+mn-ea"/>
                <a:cs typeface="Segoe UI Light"/>
              </a:rPr>
              <a:t>zure</a:t>
            </a:r>
            <a:r>
              <a:rPr kumimoji="0" lang="en-US" sz="3733" b="0" i="0" u="none" strike="noStrike" kern="0" cap="none" spc="0" normalizeH="0" baseline="0" noProof="0" dirty="0">
                <a:ln>
                  <a:noFill/>
                </a:ln>
                <a:solidFill>
                  <a:srgbClr val="FFFFFF"/>
                </a:solidFill>
                <a:effectLst/>
                <a:uLnTx/>
                <a:uFillTx/>
                <a:latin typeface="Segoe UI Light"/>
                <a:ea typeface="+mn-ea"/>
                <a:cs typeface="Segoe UI Light"/>
              </a:rPr>
              <a:t> Remote Monitoring V1</a:t>
            </a:r>
          </a:p>
        </p:txBody>
      </p:sp>
    </p:spTree>
    <p:extLst>
      <p:ext uri="{BB962C8B-B14F-4D97-AF65-F5344CB8AC3E}">
        <p14:creationId xmlns:p14="http://schemas.microsoft.com/office/powerpoint/2010/main" val="242007228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b="15413"/>
          <a:stretch/>
        </p:blipFill>
        <p:spPr>
          <a:xfrm>
            <a:off x="1" y="-1"/>
            <a:ext cx="12207070" cy="6858001"/>
          </a:xfrm>
          <a:prstGeom prst="rect">
            <a:avLst/>
          </a:prstGeom>
        </p:spPr>
      </p:pic>
      <p:sp>
        <p:nvSpPr>
          <p:cNvPr id="70" name="Rectangle 69"/>
          <p:cNvSpPr/>
          <p:nvPr/>
        </p:nvSpPr>
        <p:spPr bwMode="auto">
          <a:xfrm>
            <a:off x="-8389" y="-1"/>
            <a:ext cx="12200389"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cxnSp>
        <p:nvCxnSpPr>
          <p:cNvPr id="7" name="Straight Connector 6">
            <a:extLst>
              <a:ext uri="{FF2B5EF4-FFF2-40B4-BE49-F238E27FC236}">
                <a16:creationId xmlns:a16="http://schemas.microsoft.com/office/drawing/2014/main" id="{15D7FA7D-852E-9748-B20E-7FDE44C77F2E}"/>
              </a:ext>
            </a:extLst>
          </p:cNvPr>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8D1974-A558-AF48-887B-DE149E9AF33B}"/>
              </a:ext>
            </a:extLst>
          </p:cNvPr>
          <p:cNvSpPr txBox="1"/>
          <p:nvPr/>
        </p:nvSpPr>
        <p:spPr>
          <a:xfrm>
            <a:off x="534077" y="273142"/>
            <a:ext cx="6675615" cy="692690"/>
          </a:xfrm>
          <a:prstGeom prst="rect">
            <a:avLst/>
          </a:prstGeom>
          <a:noFill/>
        </p:spPr>
        <p:txBody>
          <a:bodyPr wrap="square" rtlCol="0">
            <a:spAutoFit/>
          </a:bodyPr>
          <a:lstStyle/>
          <a:p>
            <a:pPr lvl="0" defTabSz="914377">
              <a:lnSpc>
                <a:spcPct val="110000"/>
              </a:lnSpc>
              <a:defRPr/>
            </a:pPr>
            <a:r>
              <a:rPr lang="en-US" sz="3733" kern="0" dirty="0">
                <a:solidFill>
                  <a:srgbClr val="FFFFFF"/>
                </a:solidFill>
                <a:latin typeface="Segoe UI Light"/>
                <a:cs typeface="Segoe UI Light"/>
              </a:rPr>
              <a:t>Cloud Architecture</a:t>
            </a:r>
          </a:p>
        </p:txBody>
      </p:sp>
      <p:pic>
        <p:nvPicPr>
          <p:cNvPr id="9" name="Picture 8">
            <a:extLst>
              <a:ext uri="{FF2B5EF4-FFF2-40B4-BE49-F238E27FC236}">
                <a16:creationId xmlns:a16="http://schemas.microsoft.com/office/drawing/2014/main" id="{1166AFE4-3A54-FC40-93C9-EF936503E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6160" y="1223521"/>
            <a:ext cx="8597738" cy="5469681"/>
          </a:xfrm>
          <a:prstGeom prst="rect">
            <a:avLst/>
          </a:prstGeom>
          <a:solidFill>
            <a:schemeClr val="tx1"/>
          </a:solidFill>
        </p:spPr>
      </p:pic>
    </p:spTree>
    <p:extLst>
      <p:ext uri="{BB962C8B-B14F-4D97-AF65-F5344CB8AC3E}">
        <p14:creationId xmlns:p14="http://schemas.microsoft.com/office/powerpoint/2010/main" val="141028798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b="15413"/>
          <a:stretch/>
        </p:blipFill>
        <p:spPr>
          <a:xfrm>
            <a:off x="1" y="-1"/>
            <a:ext cx="12207070" cy="6858001"/>
          </a:xfrm>
          <a:prstGeom prst="rect">
            <a:avLst/>
          </a:prstGeom>
        </p:spPr>
      </p:pic>
      <p:sp>
        <p:nvSpPr>
          <p:cNvPr id="70" name="Rectangle 69"/>
          <p:cNvSpPr/>
          <p:nvPr/>
        </p:nvSpPr>
        <p:spPr bwMode="auto">
          <a:xfrm>
            <a:off x="-8389" y="-1147"/>
            <a:ext cx="12200389" cy="6858000"/>
          </a:xfrm>
          <a:prstGeom prst="rect">
            <a:avLst/>
          </a:prstGeom>
          <a:solidFill>
            <a:srgbClr val="00000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623" y="228203"/>
            <a:ext cx="1492428" cy="1490638"/>
          </a:xfrm>
          <a:prstGeom prst="rect">
            <a:avLst/>
          </a:prstGeom>
        </p:spPr>
      </p:pic>
      <p:sp>
        <p:nvSpPr>
          <p:cNvPr id="13" name="TextBox 12"/>
          <p:cNvSpPr txBox="1"/>
          <p:nvPr/>
        </p:nvSpPr>
        <p:spPr>
          <a:xfrm>
            <a:off x="359456" y="1879282"/>
            <a:ext cx="11464697"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Segoe UI Light" panose="020B0502040204020203" pitchFamily="34" charset="0"/>
                <a:hlinkClick r:id="rId5"/>
              </a:rPr>
              <a:t>Windows 10 IoT Core</a:t>
            </a:r>
            <a:endParaRPr lang="en-US" sz="2800" dirty="0">
              <a:latin typeface="Segoe UI Light" panose="020B0502040204020203" pitchFamily="34" charset="0"/>
            </a:endParaRPr>
          </a:p>
          <a:p>
            <a:pPr marL="457200" indent="-457200">
              <a:buFont typeface="Arial" panose="020B0604020202020204" pitchFamily="34" charset="0"/>
              <a:buChar char="•"/>
            </a:pPr>
            <a:r>
              <a:rPr lang="en-US" sz="2800" dirty="0">
                <a:latin typeface="Segoe UI Light" panose="020B0502040204020203" pitchFamily="34" charset="0"/>
                <a:hlinkClick r:id="rId6"/>
              </a:rPr>
              <a:t>Azure Custom Vision</a:t>
            </a:r>
          </a:p>
          <a:p>
            <a:pPr marL="457200" indent="-457200">
              <a:buFont typeface="Arial" panose="020B0604020202020204" pitchFamily="34" charset="0"/>
              <a:buChar char="•"/>
            </a:pPr>
            <a:r>
              <a:rPr lang="en-US" sz="2800" dirty="0">
                <a:latin typeface="Segoe UI Light" panose="020B0502040204020203" pitchFamily="34" charset="0"/>
                <a:hlinkClick r:id="rId6"/>
              </a:rPr>
              <a:t>Azure Remote Monitoring Preconfigured Solution</a:t>
            </a:r>
            <a:endParaRPr lang="en-US" sz="2800" dirty="0">
              <a:latin typeface="Segoe UI Light" panose="020B0502040204020203" pitchFamily="34" charset="0"/>
            </a:endParaRPr>
          </a:p>
          <a:p>
            <a:pPr marL="457200" indent="-457200">
              <a:buFont typeface="Arial" panose="020B0604020202020204" pitchFamily="34" charset="0"/>
              <a:buChar char="•"/>
            </a:pPr>
            <a:r>
              <a:rPr lang="en-US" sz="2800" dirty="0">
                <a:latin typeface="Segoe UI Light" panose="020B0502040204020203" pitchFamily="34" charset="0"/>
                <a:hlinkClick r:id="rId7"/>
              </a:rPr>
              <a:t>Windows Machine Learning Models</a:t>
            </a:r>
            <a:endParaRPr lang="en-US" sz="2800" dirty="0">
              <a:latin typeface="Segoe UI Light" panose="020B0502040204020203" pitchFamily="34" charset="0"/>
            </a:endParaRPr>
          </a:p>
          <a:p>
            <a:pPr marL="457200" indent="-457200">
              <a:buFont typeface="Arial" panose="020B0604020202020204" pitchFamily="34" charset="0"/>
              <a:buChar char="•"/>
            </a:pPr>
            <a:r>
              <a:rPr lang="en-US" sz="2800" dirty="0">
                <a:latin typeface="Segoe UI Light" panose="020B0502040204020203" pitchFamily="34" charset="0"/>
                <a:hlinkClick r:id="rId8"/>
              </a:rPr>
              <a:t>Windows Universal Application Samples</a:t>
            </a:r>
            <a:endParaRPr lang="en-US" sz="2800" dirty="0">
              <a:latin typeface="Segoe UI Light" panose="020B0502040204020203" pitchFamily="34" charset="0"/>
            </a:endParaRPr>
          </a:p>
          <a:p>
            <a:pPr marL="457200" indent="-457200">
              <a:buFont typeface="Arial" panose="020B0604020202020204" pitchFamily="34" charset="0"/>
              <a:buChar char="•"/>
            </a:pPr>
            <a:r>
              <a:rPr lang="en-US" sz="2800" dirty="0">
                <a:latin typeface="Segoe UI Light" panose="020B0502040204020203" pitchFamily="34" charset="0"/>
                <a:hlinkClick r:id="rId9"/>
              </a:rPr>
              <a:t>Windows IoT Core Samples </a:t>
            </a:r>
            <a:endParaRPr lang="en-US" sz="2800" dirty="0">
              <a:latin typeface="Segoe UI Light" panose="020B0502040204020203" pitchFamily="34" charset="0"/>
            </a:endParaRPr>
          </a:p>
          <a:p>
            <a:pPr marL="457200" indent="-457200">
              <a:buFont typeface="Arial" panose="020B0604020202020204" pitchFamily="34" charset="0"/>
              <a:buChar char="•"/>
            </a:pPr>
            <a:endParaRPr lang="en-US" sz="2800" dirty="0">
              <a:latin typeface="Segoe UI Light" panose="020B0502040204020203" pitchFamily="34" charset="0"/>
            </a:endParaRPr>
          </a:p>
        </p:txBody>
      </p:sp>
      <p:cxnSp>
        <p:nvCxnSpPr>
          <p:cNvPr id="7" name="Straight Connector 6">
            <a:extLst>
              <a:ext uri="{FF2B5EF4-FFF2-40B4-BE49-F238E27FC236}">
                <a16:creationId xmlns:a16="http://schemas.microsoft.com/office/drawing/2014/main" id="{15D7FA7D-852E-9748-B20E-7FDE44C77F2E}"/>
              </a:ext>
            </a:extLst>
          </p:cNvPr>
          <p:cNvCxnSpPr/>
          <p:nvPr/>
        </p:nvCxnSpPr>
        <p:spPr>
          <a:xfrm>
            <a:off x="669074" y="1126273"/>
            <a:ext cx="733727" cy="0"/>
          </a:xfrm>
          <a:prstGeom prst="line">
            <a:avLst/>
          </a:prstGeom>
          <a:ln w="571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8D1974-A558-AF48-887B-DE149E9AF33B}"/>
              </a:ext>
            </a:extLst>
          </p:cNvPr>
          <p:cNvSpPr txBox="1"/>
          <p:nvPr/>
        </p:nvSpPr>
        <p:spPr>
          <a:xfrm>
            <a:off x="534077" y="273142"/>
            <a:ext cx="6675615" cy="692690"/>
          </a:xfrm>
          <a:prstGeom prst="rect">
            <a:avLst/>
          </a:prstGeom>
          <a:noFill/>
        </p:spPr>
        <p:txBody>
          <a:bodyPr wrap="square" rtlCol="0">
            <a:spAutoFit/>
          </a:bodyPr>
          <a:lstStyle/>
          <a:p>
            <a:pPr marL="0" marR="0" lvl="0" indent="0" algn="l" defTabSz="914377" rtl="0" eaLnBrk="1" fontAlgn="auto" latinLnBrk="0" hangingPunct="1">
              <a:lnSpc>
                <a:spcPct val="110000"/>
              </a:lnSpc>
              <a:spcBef>
                <a:spcPts val="0"/>
              </a:spcBef>
              <a:spcAft>
                <a:spcPts val="0"/>
              </a:spcAft>
              <a:buClrTx/>
              <a:buSzTx/>
              <a:buFontTx/>
              <a:buNone/>
              <a:tabLst/>
              <a:defRPr/>
            </a:pPr>
            <a:r>
              <a:rPr kumimoji="0" lang="en-US" sz="3733" b="0" i="0" u="none" strike="noStrike" kern="0" cap="none" spc="0" normalizeH="0" baseline="0" noProof="0" dirty="0">
                <a:ln>
                  <a:noFill/>
                </a:ln>
                <a:solidFill>
                  <a:srgbClr val="FFFFFF"/>
                </a:solidFill>
                <a:effectLst/>
                <a:uLnTx/>
                <a:uFillTx/>
                <a:latin typeface="Segoe UI Light"/>
                <a:ea typeface="+mn-ea"/>
                <a:cs typeface="Segoe UI Light"/>
              </a:rPr>
              <a:t>References</a:t>
            </a:r>
          </a:p>
        </p:txBody>
      </p:sp>
    </p:spTree>
    <p:extLst>
      <p:ext uri="{BB962C8B-B14F-4D97-AF65-F5344CB8AC3E}">
        <p14:creationId xmlns:p14="http://schemas.microsoft.com/office/powerpoint/2010/main" val="34579144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9386" y="-79054"/>
            <a:ext cx="12410771" cy="7016108"/>
          </a:xfrm>
          <a:prstGeom prst="rect">
            <a:avLst/>
          </a:prstGeom>
        </p:spPr>
      </p:pic>
      <p:sp>
        <p:nvSpPr>
          <p:cNvPr id="37" name="TextBox 36"/>
          <p:cNvSpPr txBox="1"/>
          <p:nvPr/>
        </p:nvSpPr>
        <p:spPr>
          <a:xfrm>
            <a:off x="3554626" y="6193768"/>
            <a:ext cx="65" cy="166199"/>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sp>
        <p:nvSpPr>
          <p:cNvPr id="64" name="Freeform 63"/>
          <p:cNvSpPr/>
          <p:nvPr/>
        </p:nvSpPr>
        <p:spPr bwMode="auto">
          <a:xfrm>
            <a:off x="3623235" y="1853873"/>
            <a:ext cx="2742811" cy="4587681"/>
          </a:xfrm>
          <a:custGeom>
            <a:avLst/>
            <a:gdLst>
              <a:gd name="connsiteX0" fmla="*/ 286259 w 2743200"/>
              <a:gd name="connsiteY0" fmla="*/ 231714 h 4588332"/>
              <a:gd name="connsiteX1" fmla="*/ 638799 w 2743200"/>
              <a:gd name="connsiteY1" fmla="*/ 3382538 h 4588332"/>
              <a:gd name="connsiteX2" fmla="*/ 2159127 w 2743200"/>
              <a:gd name="connsiteY2" fmla="*/ 3382538 h 4588332"/>
              <a:gd name="connsiteX3" fmla="*/ 2544717 w 2743200"/>
              <a:gd name="connsiteY3" fmla="*/ 231714 h 4588332"/>
              <a:gd name="connsiteX4" fmla="*/ 2743200 w 2743200"/>
              <a:gd name="connsiteY4" fmla="*/ 0 h 4588332"/>
              <a:gd name="connsiteX5" fmla="*/ 2353456 w 2743200"/>
              <a:gd name="connsiteY5" fmla="*/ 4287187 h 4588332"/>
              <a:gd name="connsiteX6" fmla="*/ 2136993 w 2743200"/>
              <a:gd name="connsiteY6" fmla="*/ 4584920 h 4588332"/>
              <a:gd name="connsiteX7" fmla="*/ 687478 w 2743200"/>
              <a:gd name="connsiteY7" fmla="*/ 4588332 h 4588332"/>
              <a:gd name="connsiteX8" fmla="*/ 479685 w 2743200"/>
              <a:gd name="connsiteY8" fmla="*/ 4317167 h 4588332"/>
              <a:gd name="connsiteX9" fmla="*/ 0 w 2743200"/>
              <a:gd name="connsiteY9" fmla="*/ 14990 h 45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4588332">
                <a:moveTo>
                  <a:pt x="286259" y="231714"/>
                </a:moveTo>
                <a:lnTo>
                  <a:pt x="638799" y="3382538"/>
                </a:lnTo>
                <a:cubicBezTo>
                  <a:pt x="1090490" y="3613892"/>
                  <a:pt x="1619300" y="3735077"/>
                  <a:pt x="2159127" y="3382538"/>
                </a:cubicBezTo>
                <a:lnTo>
                  <a:pt x="2544717" y="231714"/>
                </a:lnTo>
                <a:close/>
                <a:moveTo>
                  <a:pt x="2743200" y="0"/>
                </a:moveTo>
                <a:cubicBezTo>
                  <a:pt x="2536167" y="1462112"/>
                  <a:pt x="2352396" y="4134419"/>
                  <a:pt x="2353456" y="4287187"/>
                </a:cubicBezTo>
                <a:cubicBezTo>
                  <a:pt x="2354516" y="4439955"/>
                  <a:pt x="2288984" y="4542691"/>
                  <a:pt x="2136993" y="4584920"/>
                </a:cubicBezTo>
                <a:lnTo>
                  <a:pt x="687478" y="4588332"/>
                </a:lnTo>
                <a:cubicBezTo>
                  <a:pt x="595467" y="4544573"/>
                  <a:pt x="489809" y="4480344"/>
                  <a:pt x="479685" y="4317167"/>
                </a:cubicBezTo>
                <a:cubicBezTo>
                  <a:pt x="429958" y="2872091"/>
                  <a:pt x="281081" y="1504133"/>
                  <a:pt x="0" y="1499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66" name="Freeform 65"/>
          <p:cNvSpPr/>
          <p:nvPr/>
        </p:nvSpPr>
        <p:spPr bwMode="auto">
          <a:xfrm>
            <a:off x="6995778" y="1982703"/>
            <a:ext cx="1745426" cy="2825926"/>
          </a:xfrm>
          <a:custGeom>
            <a:avLst/>
            <a:gdLst>
              <a:gd name="connsiteX0" fmla="*/ 249381 w 3491345"/>
              <a:gd name="connsiteY0" fmla="*/ 249382 h 5652654"/>
              <a:gd name="connsiteX1" fmla="*/ 249381 w 3491345"/>
              <a:gd name="connsiteY1" fmla="*/ 554182 h 5652654"/>
              <a:gd name="connsiteX2" fmla="*/ 0 w 3491345"/>
              <a:gd name="connsiteY2" fmla="*/ 803563 h 5652654"/>
              <a:gd name="connsiteX3" fmla="*/ 0 w 3491345"/>
              <a:gd name="connsiteY3" fmla="*/ 5264727 h 5652654"/>
              <a:gd name="connsiteX4" fmla="*/ 332509 w 3491345"/>
              <a:gd name="connsiteY4" fmla="*/ 5652654 h 5652654"/>
              <a:gd name="connsiteX5" fmla="*/ 3048000 w 3491345"/>
              <a:gd name="connsiteY5" fmla="*/ 5652654 h 5652654"/>
              <a:gd name="connsiteX6" fmla="*/ 3491345 w 3491345"/>
              <a:gd name="connsiteY6" fmla="*/ 5320145 h 5652654"/>
              <a:gd name="connsiteX7" fmla="*/ 3491345 w 3491345"/>
              <a:gd name="connsiteY7" fmla="*/ 720436 h 5652654"/>
              <a:gd name="connsiteX8" fmla="*/ 3048000 w 3491345"/>
              <a:gd name="connsiteY8" fmla="*/ 138545 h 5652654"/>
              <a:gd name="connsiteX9" fmla="*/ 3048000 w 3491345"/>
              <a:gd name="connsiteY9" fmla="*/ 0 h 5652654"/>
              <a:gd name="connsiteX10" fmla="*/ 166254 w 3491345"/>
              <a:gd name="connsiteY10" fmla="*/ 0 h 5652654"/>
              <a:gd name="connsiteX11" fmla="*/ 332508 w 3491345"/>
              <a:gd name="connsiteY11" fmla="*/ 166254 h 5652654"/>
              <a:gd name="connsiteX12" fmla="*/ 360218 w 3491345"/>
              <a:gd name="connsiteY12" fmla="*/ 249382 h 565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1345" h="5652654">
                <a:moveTo>
                  <a:pt x="249381" y="249382"/>
                </a:moveTo>
                <a:lnTo>
                  <a:pt x="249381" y="554182"/>
                </a:lnTo>
                <a:lnTo>
                  <a:pt x="0" y="803563"/>
                </a:lnTo>
                <a:lnTo>
                  <a:pt x="0" y="5264727"/>
                </a:lnTo>
                <a:lnTo>
                  <a:pt x="332509" y="5652654"/>
                </a:lnTo>
                <a:lnTo>
                  <a:pt x="3048000" y="5652654"/>
                </a:lnTo>
                <a:lnTo>
                  <a:pt x="3491345" y="5320145"/>
                </a:lnTo>
                <a:lnTo>
                  <a:pt x="3491345" y="720436"/>
                </a:lnTo>
                <a:lnTo>
                  <a:pt x="3048000" y="138545"/>
                </a:lnTo>
                <a:lnTo>
                  <a:pt x="3048000" y="0"/>
                </a:lnTo>
                <a:lnTo>
                  <a:pt x="166254" y="0"/>
                </a:lnTo>
                <a:lnTo>
                  <a:pt x="332508" y="166254"/>
                </a:lnTo>
                <a:lnTo>
                  <a:pt x="360218" y="249382"/>
                </a:lnTo>
              </a:path>
            </a:pathLst>
          </a:custGeom>
          <a:solidFill>
            <a:srgbClr val="C00000"/>
          </a:solid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3200" dirty="0">
                <a:solidFill>
                  <a:srgbClr val="FFFFFF"/>
                </a:solidFill>
              </a:rPr>
              <a:t>SODA</a:t>
            </a:r>
          </a:p>
        </p:txBody>
      </p:sp>
    </p:spTree>
    <p:extLst>
      <p:ext uri="{BB962C8B-B14F-4D97-AF65-F5344CB8AC3E}">
        <p14:creationId xmlns:p14="http://schemas.microsoft.com/office/powerpoint/2010/main" val="360346381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6952"/>
          <a:stretch/>
        </p:blipFill>
        <p:spPr>
          <a:xfrm>
            <a:off x="-130384" y="0"/>
            <a:ext cx="12386697" cy="6858000"/>
          </a:xfrm>
          <a:prstGeom prst="rect">
            <a:avLst/>
          </a:prstGeom>
        </p:spPr>
      </p:pic>
      <p:sp>
        <p:nvSpPr>
          <p:cNvPr id="4" name="Title 1">
            <a:extLst>
              <a:ext uri="{FF2B5EF4-FFF2-40B4-BE49-F238E27FC236}">
                <a16:creationId xmlns:a16="http://schemas.microsoft.com/office/drawing/2014/main" id="{269D87A6-1F4A-6048-B1EF-87D63325927D}"/>
              </a:ext>
            </a:extLst>
          </p:cNvPr>
          <p:cNvSpPr txBox="1">
            <a:spLocks/>
          </p:cNvSpPr>
          <p:nvPr/>
        </p:nvSpPr>
        <p:spPr>
          <a:xfrm>
            <a:off x="1535064" y="2723208"/>
            <a:ext cx="9144000" cy="1087862"/>
          </a:xfrm>
          <a:prstGeom prst="rect">
            <a:avLst/>
          </a:prstGeom>
        </p:spPr>
        <p:txBody>
          <a:bodyPr vert="horz" lIns="91440" tIns="45720" rIns="91440" bIns="45720" rtlCol="0" anchor="ctr">
            <a:spAutoFit/>
          </a:bodyPr>
          <a:lstStyle>
            <a:lvl1pPr algn="l" defTabSz="457200" rtl="0" eaLnBrk="1" latinLnBrk="0" hangingPunct="1">
              <a:spcBef>
                <a:spcPct val="0"/>
              </a:spcBef>
              <a:buNone/>
              <a:defRPr sz="6469" kern="1200" cap="all" baseline="0">
                <a:ln w="3175" cmpd="sng">
                  <a:noFill/>
                </a:ln>
                <a:gradFill>
                  <a:gsLst>
                    <a:gs pos="1250">
                      <a:schemeClr val="tx1"/>
                    </a:gs>
                    <a:gs pos="100000">
                      <a:schemeClr val="tx1"/>
                    </a:gs>
                  </a:gsLst>
                  <a:lin ang="5400000" scaled="0"/>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Thank You</a:t>
            </a:r>
          </a:p>
        </p:txBody>
      </p:sp>
      <p:sp>
        <p:nvSpPr>
          <p:cNvPr id="5" name="Google Shape;105;p25">
            <a:extLst>
              <a:ext uri="{FF2B5EF4-FFF2-40B4-BE49-F238E27FC236}">
                <a16:creationId xmlns:a16="http://schemas.microsoft.com/office/drawing/2014/main" id="{5863F250-634C-274D-9443-2697684637F0}"/>
              </a:ext>
            </a:extLst>
          </p:cNvPr>
          <p:cNvSpPr txBox="1"/>
          <p:nvPr/>
        </p:nvSpPr>
        <p:spPr>
          <a:xfrm>
            <a:off x="269884" y="4650377"/>
            <a:ext cx="9762390" cy="1934811"/>
          </a:xfrm>
          <a:prstGeom prst="rect">
            <a:avLst/>
          </a:prstGeom>
        </p:spPr>
        <p:txBody>
          <a:bodyPr spcFirstLastPara="1" vert="horz" lIns="91440" tIns="45720" rIns="91440" bIns="45720" rtlCol="0" anchor="b" anchorCtr="0">
            <a:normAutofit/>
          </a:bodyPr>
          <a:lstStyle/>
          <a:p>
            <a:r>
              <a:rPr lang="en-US" sz="2400" dirty="0" err="1">
                <a:ln w="3175" cmpd="sng">
                  <a:noFill/>
                </a:ln>
                <a:effectLst>
                  <a:glow rad="38100">
                    <a:schemeClr val="bg1">
                      <a:lumMod val="65000"/>
                      <a:lumOff val="35000"/>
                      <a:alpha val="50000"/>
                    </a:schemeClr>
                  </a:glow>
                  <a:outerShdw blurRad="28575" dist="31750" dir="13200000" algn="tl" rotWithShape="0">
                    <a:srgbClr val="000000">
                      <a:alpha val="25000"/>
                    </a:srgbClr>
                  </a:outerShdw>
                </a:effectLst>
                <a:sym typeface="Open Sans"/>
              </a:rPr>
              <a:t>Vivek</a:t>
            </a:r>
            <a:r>
              <a:rPr lang="en-US" sz="2400" dirty="0">
                <a:ln w="3175" cmpd="sng">
                  <a:noFill/>
                </a:ln>
                <a:effectLst>
                  <a:glow rad="38100">
                    <a:schemeClr val="bg1">
                      <a:lumMod val="65000"/>
                      <a:lumOff val="35000"/>
                      <a:alpha val="50000"/>
                    </a:schemeClr>
                  </a:glow>
                  <a:outerShdw blurRad="28575" dist="31750" dir="13200000" algn="tl" rotWithShape="0">
                    <a:srgbClr val="000000">
                      <a:alpha val="25000"/>
                    </a:srgbClr>
                  </a:outerShdw>
                </a:effectLst>
                <a:sym typeface="Open Sans"/>
              </a:rPr>
              <a:t> </a:t>
            </a:r>
            <a:r>
              <a:rPr lang="en-US" sz="2400" dirty="0" err="1">
                <a:ln w="3175" cmpd="sng">
                  <a:noFill/>
                </a:ln>
                <a:effectLst>
                  <a:glow rad="38100">
                    <a:schemeClr val="bg1">
                      <a:lumMod val="65000"/>
                      <a:lumOff val="35000"/>
                      <a:alpha val="50000"/>
                    </a:schemeClr>
                  </a:glow>
                  <a:outerShdw blurRad="28575" dist="31750" dir="13200000" algn="tl" rotWithShape="0">
                    <a:srgbClr val="000000">
                      <a:alpha val="25000"/>
                    </a:srgbClr>
                  </a:outerShdw>
                </a:effectLst>
                <a:sym typeface="Open Sans"/>
              </a:rPr>
              <a:t>Soni</a:t>
            </a:r>
            <a:endParaRPr lang="en-US" sz="2400" cap="all" dirty="0">
              <a:ln w="3175" cmpd="sng">
                <a:noFill/>
              </a:ln>
              <a:effectLst>
                <a:glow rad="38100">
                  <a:schemeClr val="bg1">
                    <a:lumMod val="65000"/>
                    <a:lumOff val="35000"/>
                    <a:alpha val="50000"/>
                  </a:schemeClr>
                </a:glow>
                <a:outerShdw blurRad="28575" dist="31750" dir="13200000" algn="tl" rotWithShape="0">
                  <a:srgbClr val="000000">
                    <a:alpha val="25000"/>
                  </a:srgbClr>
                </a:outerShdw>
              </a:effectLst>
              <a:sym typeface="Open Sans"/>
            </a:endParaRPr>
          </a:p>
          <a:p>
            <a:r>
              <a:rPr lang="en-US" sz="2400" dirty="0"/>
              <a:t>LinkedIn: </a:t>
            </a:r>
            <a:r>
              <a:rPr lang="en-US" sz="2400" dirty="0">
                <a:hlinkClick r:id="rId4"/>
              </a:rPr>
              <a:t>https://www.linkedin.com/in/</a:t>
            </a:r>
            <a:r>
              <a:rPr lang="en-US" sz="2400">
                <a:hlinkClick r:id="rId4"/>
              </a:rPr>
              <a:t>vivek-soni-53014121/</a:t>
            </a:r>
            <a:endParaRPr lang="en-US" sz="2400" dirty="0"/>
          </a:p>
        </p:txBody>
      </p:sp>
    </p:spTree>
    <p:extLst>
      <p:ext uri="{BB962C8B-B14F-4D97-AF65-F5344CB8AC3E}">
        <p14:creationId xmlns:p14="http://schemas.microsoft.com/office/powerpoint/2010/main" val="28483403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9386" y="-79054"/>
            <a:ext cx="12410771" cy="7016108"/>
          </a:xfrm>
          <a:prstGeom prst="rect">
            <a:avLst/>
          </a:prstGeom>
        </p:spPr>
      </p:pic>
      <p:pic>
        <p:nvPicPr>
          <p:cNvPr id="2" name="Picture 1"/>
          <p:cNvPicPr>
            <a:picLocks noChangeAspect="1"/>
          </p:cNvPicPr>
          <p:nvPr/>
        </p:nvPicPr>
        <p:blipFill rotWithShape="1">
          <a:blip r:embed="rId4"/>
          <a:srcRect l="-1578" t="-1667" r="1578" b="56670"/>
          <a:stretch/>
        </p:blipFill>
        <p:spPr>
          <a:xfrm rot="335194">
            <a:off x="3704595" y="963964"/>
            <a:ext cx="2517509" cy="4379782"/>
          </a:xfrm>
          <a:prstGeom prst="rect">
            <a:avLst/>
          </a:prstGeom>
        </p:spPr>
      </p:pic>
      <p:sp>
        <p:nvSpPr>
          <p:cNvPr id="37" name="TextBox 36"/>
          <p:cNvSpPr txBox="1"/>
          <p:nvPr/>
        </p:nvSpPr>
        <p:spPr>
          <a:xfrm>
            <a:off x="3554626" y="6193768"/>
            <a:ext cx="65" cy="166199"/>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0" name="Picture 5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94" t="42154" r="28221" b="10671"/>
          <a:stretch/>
        </p:blipFill>
        <p:spPr>
          <a:xfrm>
            <a:off x="3737519" y="3352811"/>
            <a:ext cx="2514243" cy="2430118"/>
          </a:xfrm>
          <a:prstGeom prst="rect">
            <a:avLst/>
          </a:prstGeom>
        </p:spPr>
      </p:pic>
      <p:sp>
        <p:nvSpPr>
          <p:cNvPr id="64" name="Freeform 63"/>
          <p:cNvSpPr/>
          <p:nvPr/>
        </p:nvSpPr>
        <p:spPr bwMode="auto">
          <a:xfrm>
            <a:off x="3623235" y="1853873"/>
            <a:ext cx="2742811" cy="4587681"/>
          </a:xfrm>
          <a:custGeom>
            <a:avLst/>
            <a:gdLst>
              <a:gd name="connsiteX0" fmla="*/ 286259 w 2743200"/>
              <a:gd name="connsiteY0" fmla="*/ 231714 h 4588332"/>
              <a:gd name="connsiteX1" fmla="*/ 638799 w 2743200"/>
              <a:gd name="connsiteY1" fmla="*/ 3382538 h 4588332"/>
              <a:gd name="connsiteX2" fmla="*/ 2159127 w 2743200"/>
              <a:gd name="connsiteY2" fmla="*/ 3382538 h 4588332"/>
              <a:gd name="connsiteX3" fmla="*/ 2544717 w 2743200"/>
              <a:gd name="connsiteY3" fmla="*/ 231714 h 4588332"/>
              <a:gd name="connsiteX4" fmla="*/ 2743200 w 2743200"/>
              <a:gd name="connsiteY4" fmla="*/ 0 h 4588332"/>
              <a:gd name="connsiteX5" fmla="*/ 2353456 w 2743200"/>
              <a:gd name="connsiteY5" fmla="*/ 4287187 h 4588332"/>
              <a:gd name="connsiteX6" fmla="*/ 2136993 w 2743200"/>
              <a:gd name="connsiteY6" fmla="*/ 4584920 h 4588332"/>
              <a:gd name="connsiteX7" fmla="*/ 687478 w 2743200"/>
              <a:gd name="connsiteY7" fmla="*/ 4588332 h 4588332"/>
              <a:gd name="connsiteX8" fmla="*/ 479685 w 2743200"/>
              <a:gd name="connsiteY8" fmla="*/ 4317167 h 4588332"/>
              <a:gd name="connsiteX9" fmla="*/ 0 w 2743200"/>
              <a:gd name="connsiteY9" fmla="*/ 14990 h 45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4588332">
                <a:moveTo>
                  <a:pt x="286259" y="231714"/>
                </a:moveTo>
                <a:lnTo>
                  <a:pt x="638799" y="3382538"/>
                </a:lnTo>
                <a:cubicBezTo>
                  <a:pt x="1090490" y="3613892"/>
                  <a:pt x="1619300" y="3735077"/>
                  <a:pt x="2159127" y="3382538"/>
                </a:cubicBezTo>
                <a:lnTo>
                  <a:pt x="2544717" y="231714"/>
                </a:lnTo>
                <a:close/>
                <a:moveTo>
                  <a:pt x="2743200" y="0"/>
                </a:moveTo>
                <a:cubicBezTo>
                  <a:pt x="2536167" y="1462112"/>
                  <a:pt x="2352396" y="4134419"/>
                  <a:pt x="2353456" y="4287187"/>
                </a:cubicBezTo>
                <a:cubicBezTo>
                  <a:pt x="2354516" y="4439955"/>
                  <a:pt x="2288984" y="4542691"/>
                  <a:pt x="2136993" y="4584920"/>
                </a:cubicBezTo>
                <a:lnTo>
                  <a:pt x="687478" y="4588332"/>
                </a:lnTo>
                <a:cubicBezTo>
                  <a:pt x="595467" y="4544573"/>
                  <a:pt x="489809" y="4480344"/>
                  <a:pt x="479685" y="4317167"/>
                </a:cubicBezTo>
                <a:cubicBezTo>
                  <a:pt x="429958" y="2872091"/>
                  <a:pt x="281081" y="1504133"/>
                  <a:pt x="0" y="1499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66" name="Freeform 65"/>
          <p:cNvSpPr/>
          <p:nvPr/>
        </p:nvSpPr>
        <p:spPr bwMode="auto">
          <a:xfrm rot="19533841">
            <a:off x="6457449" y="641068"/>
            <a:ext cx="1745426" cy="2825926"/>
          </a:xfrm>
          <a:custGeom>
            <a:avLst/>
            <a:gdLst>
              <a:gd name="connsiteX0" fmla="*/ 249381 w 3491345"/>
              <a:gd name="connsiteY0" fmla="*/ 249382 h 5652654"/>
              <a:gd name="connsiteX1" fmla="*/ 249381 w 3491345"/>
              <a:gd name="connsiteY1" fmla="*/ 554182 h 5652654"/>
              <a:gd name="connsiteX2" fmla="*/ 0 w 3491345"/>
              <a:gd name="connsiteY2" fmla="*/ 803563 h 5652654"/>
              <a:gd name="connsiteX3" fmla="*/ 0 w 3491345"/>
              <a:gd name="connsiteY3" fmla="*/ 5264727 h 5652654"/>
              <a:gd name="connsiteX4" fmla="*/ 332509 w 3491345"/>
              <a:gd name="connsiteY4" fmla="*/ 5652654 h 5652654"/>
              <a:gd name="connsiteX5" fmla="*/ 3048000 w 3491345"/>
              <a:gd name="connsiteY5" fmla="*/ 5652654 h 5652654"/>
              <a:gd name="connsiteX6" fmla="*/ 3491345 w 3491345"/>
              <a:gd name="connsiteY6" fmla="*/ 5320145 h 5652654"/>
              <a:gd name="connsiteX7" fmla="*/ 3491345 w 3491345"/>
              <a:gd name="connsiteY7" fmla="*/ 720436 h 5652654"/>
              <a:gd name="connsiteX8" fmla="*/ 3048000 w 3491345"/>
              <a:gd name="connsiteY8" fmla="*/ 138545 h 5652654"/>
              <a:gd name="connsiteX9" fmla="*/ 3048000 w 3491345"/>
              <a:gd name="connsiteY9" fmla="*/ 0 h 5652654"/>
              <a:gd name="connsiteX10" fmla="*/ 166254 w 3491345"/>
              <a:gd name="connsiteY10" fmla="*/ 0 h 5652654"/>
              <a:gd name="connsiteX11" fmla="*/ 332508 w 3491345"/>
              <a:gd name="connsiteY11" fmla="*/ 166254 h 5652654"/>
              <a:gd name="connsiteX12" fmla="*/ 360218 w 3491345"/>
              <a:gd name="connsiteY12" fmla="*/ 249382 h 565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1345" h="5652654">
                <a:moveTo>
                  <a:pt x="249381" y="249382"/>
                </a:moveTo>
                <a:lnTo>
                  <a:pt x="249381" y="554182"/>
                </a:lnTo>
                <a:lnTo>
                  <a:pt x="0" y="803563"/>
                </a:lnTo>
                <a:lnTo>
                  <a:pt x="0" y="5264727"/>
                </a:lnTo>
                <a:lnTo>
                  <a:pt x="332509" y="5652654"/>
                </a:lnTo>
                <a:lnTo>
                  <a:pt x="3048000" y="5652654"/>
                </a:lnTo>
                <a:lnTo>
                  <a:pt x="3491345" y="5320145"/>
                </a:lnTo>
                <a:lnTo>
                  <a:pt x="3491345" y="720436"/>
                </a:lnTo>
                <a:lnTo>
                  <a:pt x="3048000" y="138545"/>
                </a:lnTo>
                <a:lnTo>
                  <a:pt x="3048000" y="0"/>
                </a:lnTo>
                <a:lnTo>
                  <a:pt x="166254" y="0"/>
                </a:lnTo>
                <a:lnTo>
                  <a:pt x="332508" y="166254"/>
                </a:lnTo>
                <a:lnTo>
                  <a:pt x="360218" y="249382"/>
                </a:lnTo>
              </a:path>
            </a:pathLst>
          </a:custGeom>
          <a:solidFill>
            <a:srgbClr val="C00000"/>
          </a:solid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3200" dirty="0">
                <a:solidFill>
                  <a:srgbClr val="FFFFFF"/>
                </a:solidFill>
              </a:rPr>
              <a:t>SODA</a:t>
            </a:r>
          </a:p>
        </p:txBody>
      </p:sp>
    </p:spTree>
    <p:extLst>
      <p:ext uri="{BB962C8B-B14F-4D97-AF65-F5344CB8AC3E}">
        <p14:creationId xmlns:p14="http://schemas.microsoft.com/office/powerpoint/2010/main" val="197951997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down)">
                                      <p:cBhvr>
                                        <p:cTn id="11" dur="500"/>
                                        <p:tgtEl>
                                          <p:spTgt spid="6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9386" y="-79054"/>
            <a:ext cx="12410771" cy="7016108"/>
          </a:xfrm>
          <a:prstGeom prst="rect">
            <a:avLst/>
          </a:prstGeom>
        </p:spPr>
      </p:pic>
      <p:sp>
        <p:nvSpPr>
          <p:cNvPr id="37" name="TextBox 36"/>
          <p:cNvSpPr txBox="1"/>
          <p:nvPr/>
        </p:nvSpPr>
        <p:spPr>
          <a:xfrm>
            <a:off x="3554626" y="6193768"/>
            <a:ext cx="65" cy="166199"/>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0" name="Picture 5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94" t="42154" r="28221" b="10671"/>
          <a:stretch/>
        </p:blipFill>
        <p:spPr>
          <a:xfrm>
            <a:off x="3737519" y="3352811"/>
            <a:ext cx="2514243" cy="2430118"/>
          </a:xfrm>
          <a:prstGeom prst="rect">
            <a:avLst/>
          </a:prstGeom>
        </p:spPr>
      </p:pic>
      <p:sp>
        <p:nvSpPr>
          <p:cNvPr id="64" name="Freeform 63"/>
          <p:cNvSpPr/>
          <p:nvPr/>
        </p:nvSpPr>
        <p:spPr bwMode="auto">
          <a:xfrm>
            <a:off x="3623235" y="1853873"/>
            <a:ext cx="2742811" cy="4587681"/>
          </a:xfrm>
          <a:custGeom>
            <a:avLst/>
            <a:gdLst>
              <a:gd name="connsiteX0" fmla="*/ 286259 w 2743200"/>
              <a:gd name="connsiteY0" fmla="*/ 231714 h 4588332"/>
              <a:gd name="connsiteX1" fmla="*/ 638799 w 2743200"/>
              <a:gd name="connsiteY1" fmla="*/ 3382538 h 4588332"/>
              <a:gd name="connsiteX2" fmla="*/ 2159127 w 2743200"/>
              <a:gd name="connsiteY2" fmla="*/ 3382538 h 4588332"/>
              <a:gd name="connsiteX3" fmla="*/ 2544717 w 2743200"/>
              <a:gd name="connsiteY3" fmla="*/ 231714 h 4588332"/>
              <a:gd name="connsiteX4" fmla="*/ 2743200 w 2743200"/>
              <a:gd name="connsiteY4" fmla="*/ 0 h 4588332"/>
              <a:gd name="connsiteX5" fmla="*/ 2353456 w 2743200"/>
              <a:gd name="connsiteY5" fmla="*/ 4287187 h 4588332"/>
              <a:gd name="connsiteX6" fmla="*/ 2136993 w 2743200"/>
              <a:gd name="connsiteY6" fmla="*/ 4584920 h 4588332"/>
              <a:gd name="connsiteX7" fmla="*/ 687478 w 2743200"/>
              <a:gd name="connsiteY7" fmla="*/ 4588332 h 4588332"/>
              <a:gd name="connsiteX8" fmla="*/ 479685 w 2743200"/>
              <a:gd name="connsiteY8" fmla="*/ 4317167 h 4588332"/>
              <a:gd name="connsiteX9" fmla="*/ 0 w 2743200"/>
              <a:gd name="connsiteY9" fmla="*/ 14990 h 45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4588332">
                <a:moveTo>
                  <a:pt x="286259" y="231714"/>
                </a:moveTo>
                <a:lnTo>
                  <a:pt x="638799" y="3382538"/>
                </a:lnTo>
                <a:cubicBezTo>
                  <a:pt x="1090490" y="3613892"/>
                  <a:pt x="1619300" y="3735077"/>
                  <a:pt x="2159127" y="3382538"/>
                </a:cubicBezTo>
                <a:lnTo>
                  <a:pt x="2544717" y="231714"/>
                </a:lnTo>
                <a:close/>
                <a:moveTo>
                  <a:pt x="2743200" y="0"/>
                </a:moveTo>
                <a:cubicBezTo>
                  <a:pt x="2536167" y="1462112"/>
                  <a:pt x="2352396" y="4134419"/>
                  <a:pt x="2353456" y="4287187"/>
                </a:cubicBezTo>
                <a:cubicBezTo>
                  <a:pt x="2354516" y="4439955"/>
                  <a:pt x="2288984" y="4542691"/>
                  <a:pt x="2136993" y="4584920"/>
                </a:cubicBezTo>
                <a:lnTo>
                  <a:pt x="687478" y="4588332"/>
                </a:lnTo>
                <a:cubicBezTo>
                  <a:pt x="595467" y="4544573"/>
                  <a:pt x="489809" y="4480344"/>
                  <a:pt x="479685" y="4317167"/>
                </a:cubicBezTo>
                <a:cubicBezTo>
                  <a:pt x="429958" y="2872091"/>
                  <a:pt x="281081" y="1504133"/>
                  <a:pt x="0" y="1499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66" name="Freeform 65"/>
          <p:cNvSpPr/>
          <p:nvPr/>
        </p:nvSpPr>
        <p:spPr bwMode="auto">
          <a:xfrm>
            <a:off x="6457449" y="641068"/>
            <a:ext cx="1745426" cy="2825926"/>
          </a:xfrm>
          <a:custGeom>
            <a:avLst/>
            <a:gdLst>
              <a:gd name="connsiteX0" fmla="*/ 249381 w 3491345"/>
              <a:gd name="connsiteY0" fmla="*/ 249382 h 5652654"/>
              <a:gd name="connsiteX1" fmla="*/ 249381 w 3491345"/>
              <a:gd name="connsiteY1" fmla="*/ 554182 h 5652654"/>
              <a:gd name="connsiteX2" fmla="*/ 0 w 3491345"/>
              <a:gd name="connsiteY2" fmla="*/ 803563 h 5652654"/>
              <a:gd name="connsiteX3" fmla="*/ 0 w 3491345"/>
              <a:gd name="connsiteY3" fmla="*/ 5264727 h 5652654"/>
              <a:gd name="connsiteX4" fmla="*/ 332509 w 3491345"/>
              <a:gd name="connsiteY4" fmla="*/ 5652654 h 5652654"/>
              <a:gd name="connsiteX5" fmla="*/ 3048000 w 3491345"/>
              <a:gd name="connsiteY5" fmla="*/ 5652654 h 5652654"/>
              <a:gd name="connsiteX6" fmla="*/ 3491345 w 3491345"/>
              <a:gd name="connsiteY6" fmla="*/ 5320145 h 5652654"/>
              <a:gd name="connsiteX7" fmla="*/ 3491345 w 3491345"/>
              <a:gd name="connsiteY7" fmla="*/ 720436 h 5652654"/>
              <a:gd name="connsiteX8" fmla="*/ 3048000 w 3491345"/>
              <a:gd name="connsiteY8" fmla="*/ 138545 h 5652654"/>
              <a:gd name="connsiteX9" fmla="*/ 3048000 w 3491345"/>
              <a:gd name="connsiteY9" fmla="*/ 0 h 5652654"/>
              <a:gd name="connsiteX10" fmla="*/ 166254 w 3491345"/>
              <a:gd name="connsiteY10" fmla="*/ 0 h 5652654"/>
              <a:gd name="connsiteX11" fmla="*/ 332508 w 3491345"/>
              <a:gd name="connsiteY11" fmla="*/ 166254 h 5652654"/>
              <a:gd name="connsiteX12" fmla="*/ 360218 w 3491345"/>
              <a:gd name="connsiteY12" fmla="*/ 249382 h 565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1345" h="5652654">
                <a:moveTo>
                  <a:pt x="249381" y="249382"/>
                </a:moveTo>
                <a:lnTo>
                  <a:pt x="249381" y="554182"/>
                </a:lnTo>
                <a:lnTo>
                  <a:pt x="0" y="803563"/>
                </a:lnTo>
                <a:lnTo>
                  <a:pt x="0" y="5264727"/>
                </a:lnTo>
                <a:lnTo>
                  <a:pt x="332509" y="5652654"/>
                </a:lnTo>
                <a:lnTo>
                  <a:pt x="3048000" y="5652654"/>
                </a:lnTo>
                <a:lnTo>
                  <a:pt x="3491345" y="5320145"/>
                </a:lnTo>
                <a:lnTo>
                  <a:pt x="3491345" y="720436"/>
                </a:lnTo>
                <a:lnTo>
                  <a:pt x="3048000" y="138545"/>
                </a:lnTo>
                <a:lnTo>
                  <a:pt x="3048000" y="0"/>
                </a:lnTo>
                <a:lnTo>
                  <a:pt x="166254" y="0"/>
                </a:lnTo>
                <a:lnTo>
                  <a:pt x="332508" y="166254"/>
                </a:lnTo>
                <a:lnTo>
                  <a:pt x="360218" y="249382"/>
                </a:lnTo>
              </a:path>
            </a:pathLst>
          </a:custGeom>
          <a:solidFill>
            <a:srgbClr val="C00000"/>
          </a:solid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3200" dirty="0">
                <a:solidFill>
                  <a:srgbClr val="FFFFFF"/>
                </a:solidFill>
              </a:rPr>
              <a:t>SODA</a:t>
            </a:r>
          </a:p>
        </p:txBody>
      </p:sp>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52974161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9386" y="-79054"/>
            <a:ext cx="12410771" cy="7016108"/>
          </a:xfrm>
          <a:prstGeom prst="rect">
            <a:avLst/>
          </a:prstGeom>
        </p:spPr>
      </p:pic>
      <p:sp>
        <p:nvSpPr>
          <p:cNvPr id="37" name="TextBox 36"/>
          <p:cNvSpPr txBox="1"/>
          <p:nvPr/>
        </p:nvSpPr>
        <p:spPr>
          <a:xfrm>
            <a:off x="3554626" y="6193768"/>
            <a:ext cx="65" cy="166199"/>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endParaRPr lang="en-US" sz="1200" spc="-39" dirty="0">
              <a:gradFill>
                <a:gsLst>
                  <a:gs pos="0">
                    <a:srgbClr val="505050"/>
                  </a:gs>
                  <a:gs pos="100000">
                    <a:srgbClr val="505050"/>
                  </a:gs>
                </a:gsLst>
                <a:lin ang="5400000" scaled="1"/>
              </a:gradFill>
              <a:ea typeface="Segoe UI" pitchFamily="34" charset="0"/>
              <a:cs typeface="Segoe UI" pitchFamily="34" charset="0"/>
            </a:endParaRPr>
          </a:p>
        </p:txBody>
      </p:sp>
      <p:pic>
        <p:nvPicPr>
          <p:cNvPr id="60" name="Picture 5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6494" t="42154" r="28221" b="10671"/>
          <a:stretch/>
        </p:blipFill>
        <p:spPr>
          <a:xfrm>
            <a:off x="3737519" y="3352811"/>
            <a:ext cx="2514243" cy="2430118"/>
          </a:xfrm>
          <a:prstGeom prst="rect">
            <a:avLst/>
          </a:prstGeom>
        </p:spPr>
      </p:pic>
      <p:sp>
        <p:nvSpPr>
          <p:cNvPr id="64" name="Freeform 63"/>
          <p:cNvSpPr/>
          <p:nvPr/>
        </p:nvSpPr>
        <p:spPr bwMode="auto">
          <a:xfrm>
            <a:off x="3623235" y="1853873"/>
            <a:ext cx="2742811" cy="4587681"/>
          </a:xfrm>
          <a:custGeom>
            <a:avLst/>
            <a:gdLst>
              <a:gd name="connsiteX0" fmla="*/ 286259 w 2743200"/>
              <a:gd name="connsiteY0" fmla="*/ 231714 h 4588332"/>
              <a:gd name="connsiteX1" fmla="*/ 638799 w 2743200"/>
              <a:gd name="connsiteY1" fmla="*/ 3382538 h 4588332"/>
              <a:gd name="connsiteX2" fmla="*/ 2159127 w 2743200"/>
              <a:gd name="connsiteY2" fmla="*/ 3382538 h 4588332"/>
              <a:gd name="connsiteX3" fmla="*/ 2544717 w 2743200"/>
              <a:gd name="connsiteY3" fmla="*/ 231714 h 4588332"/>
              <a:gd name="connsiteX4" fmla="*/ 2743200 w 2743200"/>
              <a:gd name="connsiteY4" fmla="*/ 0 h 4588332"/>
              <a:gd name="connsiteX5" fmla="*/ 2353456 w 2743200"/>
              <a:gd name="connsiteY5" fmla="*/ 4287187 h 4588332"/>
              <a:gd name="connsiteX6" fmla="*/ 2136993 w 2743200"/>
              <a:gd name="connsiteY6" fmla="*/ 4584920 h 4588332"/>
              <a:gd name="connsiteX7" fmla="*/ 687478 w 2743200"/>
              <a:gd name="connsiteY7" fmla="*/ 4588332 h 4588332"/>
              <a:gd name="connsiteX8" fmla="*/ 479685 w 2743200"/>
              <a:gd name="connsiteY8" fmla="*/ 4317167 h 4588332"/>
              <a:gd name="connsiteX9" fmla="*/ 0 w 2743200"/>
              <a:gd name="connsiteY9" fmla="*/ 14990 h 45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3200" h="4588332">
                <a:moveTo>
                  <a:pt x="286259" y="231714"/>
                </a:moveTo>
                <a:lnTo>
                  <a:pt x="638799" y="3382538"/>
                </a:lnTo>
                <a:cubicBezTo>
                  <a:pt x="1090490" y="3613892"/>
                  <a:pt x="1619300" y="3735077"/>
                  <a:pt x="2159127" y="3382538"/>
                </a:cubicBezTo>
                <a:lnTo>
                  <a:pt x="2544717" y="231714"/>
                </a:lnTo>
                <a:close/>
                <a:moveTo>
                  <a:pt x="2743200" y="0"/>
                </a:moveTo>
                <a:cubicBezTo>
                  <a:pt x="2536167" y="1462112"/>
                  <a:pt x="2352396" y="4134419"/>
                  <a:pt x="2353456" y="4287187"/>
                </a:cubicBezTo>
                <a:cubicBezTo>
                  <a:pt x="2354516" y="4439955"/>
                  <a:pt x="2288984" y="4542691"/>
                  <a:pt x="2136993" y="4584920"/>
                </a:cubicBezTo>
                <a:lnTo>
                  <a:pt x="687478" y="4588332"/>
                </a:lnTo>
                <a:cubicBezTo>
                  <a:pt x="595467" y="4544573"/>
                  <a:pt x="489809" y="4480344"/>
                  <a:pt x="479685" y="4317167"/>
                </a:cubicBezTo>
                <a:cubicBezTo>
                  <a:pt x="429958" y="2872091"/>
                  <a:pt x="281081" y="1504133"/>
                  <a:pt x="0" y="1499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66" name="Freeform 65"/>
          <p:cNvSpPr/>
          <p:nvPr/>
        </p:nvSpPr>
        <p:spPr bwMode="auto">
          <a:xfrm>
            <a:off x="7035975" y="3455696"/>
            <a:ext cx="1745426" cy="2825926"/>
          </a:xfrm>
          <a:custGeom>
            <a:avLst/>
            <a:gdLst>
              <a:gd name="connsiteX0" fmla="*/ 249381 w 3491345"/>
              <a:gd name="connsiteY0" fmla="*/ 249382 h 5652654"/>
              <a:gd name="connsiteX1" fmla="*/ 249381 w 3491345"/>
              <a:gd name="connsiteY1" fmla="*/ 554182 h 5652654"/>
              <a:gd name="connsiteX2" fmla="*/ 0 w 3491345"/>
              <a:gd name="connsiteY2" fmla="*/ 803563 h 5652654"/>
              <a:gd name="connsiteX3" fmla="*/ 0 w 3491345"/>
              <a:gd name="connsiteY3" fmla="*/ 5264727 h 5652654"/>
              <a:gd name="connsiteX4" fmla="*/ 332509 w 3491345"/>
              <a:gd name="connsiteY4" fmla="*/ 5652654 h 5652654"/>
              <a:gd name="connsiteX5" fmla="*/ 3048000 w 3491345"/>
              <a:gd name="connsiteY5" fmla="*/ 5652654 h 5652654"/>
              <a:gd name="connsiteX6" fmla="*/ 3491345 w 3491345"/>
              <a:gd name="connsiteY6" fmla="*/ 5320145 h 5652654"/>
              <a:gd name="connsiteX7" fmla="*/ 3491345 w 3491345"/>
              <a:gd name="connsiteY7" fmla="*/ 720436 h 5652654"/>
              <a:gd name="connsiteX8" fmla="*/ 3048000 w 3491345"/>
              <a:gd name="connsiteY8" fmla="*/ 138545 h 5652654"/>
              <a:gd name="connsiteX9" fmla="*/ 3048000 w 3491345"/>
              <a:gd name="connsiteY9" fmla="*/ 0 h 5652654"/>
              <a:gd name="connsiteX10" fmla="*/ 166254 w 3491345"/>
              <a:gd name="connsiteY10" fmla="*/ 0 h 5652654"/>
              <a:gd name="connsiteX11" fmla="*/ 332508 w 3491345"/>
              <a:gd name="connsiteY11" fmla="*/ 166254 h 5652654"/>
              <a:gd name="connsiteX12" fmla="*/ 360218 w 3491345"/>
              <a:gd name="connsiteY12" fmla="*/ 249382 h 565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1345" h="5652654">
                <a:moveTo>
                  <a:pt x="249381" y="249382"/>
                </a:moveTo>
                <a:lnTo>
                  <a:pt x="249381" y="554182"/>
                </a:lnTo>
                <a:lnTo>
                  <a:pt x="0" y="803563"/>
                </a:lnTo>
                <a:lnTo>
                  <a:pt x="0" y="5264727"/>
                </a:lnTo>
                <a:lnTo>
                  <a:pt x="332509" y="5652654"/>
                </a:lnTo>
                <a:lnTo>
                  <a:pt x="3048000" y="5652654"/>
                </a:lnTo>
                <a:lnTo>
                  <a:pt x="3491345" y="5320145"/>
                </a:lnTo>
                <a:lnTo>
                  <a:pt x="3491345" y="720436"/>
                </a:lnTo>
                <a:lnTo>
                  <a:pt x="3048000" y="138545"/>
                </a:lnTo>
                <a:lnTo>
                  <a:pt x="3048000" y="0"/>
                </a:lnTo>
                <a:lnTo>
                  <a:pt x="166254" y="0"/>
                </a:lnTo>
                <a:lnTo>
                  <a:pt x="332508" y="166254"/>
                </a:lnTo>
                <a:lnTo>
                  <a:pt x="360218" y="249382"/>
                </a:lnTo>
              </a:path>
            </a:pathLst>
          </a:custGeom>
          <a:solidFill>
            <a:srgbClr val="C00000"/>
          </a:solid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3200" dirty="0">
                <a:solidFill>
                  <a:srgbClr val="FFFFFF"/>
                </a:solidFill>
              </a:rPr>
              <a:t>SODA</a:t>
            </a:r>
          </a:p>
        </p:txBody>
      </p:sp>
    </p:spTree>
    <p:extLst>
      <p:ext uri="{BB962C8B-B14F-4D97-AF65-F5344CB8AC3E}">
        <p14:creationId xmlns:p14="http://schemas.microsoft.com/office/powerpoint/2010/main" val="6886489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theme/theme1.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2.xml><?xml version="1.0" encoding="utf-8"?>
<a:theme xmlns:a="http://schemas.openxmlformats.org/drawingml/2006/main" name="1_Metro Template Colored Titles Segoe UI 16x9">
  <a:themeElements>
    <a:clrScheme name="Microsoft Corp Colors">
      <a:dk1>
        <a:srgbClr val="000000"/>
      </a:dk1>
      <a:lt1>
        <a:srgbClr val="FFFFFF"/>
      </a:lt1>
      <a:dk2>
        <a:srgbClr val="3F3F3F"/>
      </a:dk2>
      <a:lt2>
        <a:srgbClr val="F2F2F2"/>
      </a:lt2>
      <a:accent1>
        <a:srgbClr val="00BCF2"/>
      </a:accent1>
      <a:accent2>
        <a:srgbClr val="BAD80A"/>
      </a:accent2>
      <a:accent3>
        <a:srgbClr val="FF8C00"/>
      </a:accent3>
      <a:accent4>
        <a:srgbClr val="EC008C"/>
      </a:accent4>
      <a:accent5>
        <a:srgbClr val="00198F"/>
      </a:accent5>
      <a:accent6>
        <a:srgbClr val="68217A"/>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1_WWCommunities_Services_Sales_WinLoss v 6">
  <a:themeElements>
    <a:clrScheme name="Metro for Campus">
      <a:dk1>
        <a:srgbClr val="000000"/>
      </a:dk1>
      <a:lt1>
        <a:srgbClr val="FFFFFF"/>
      </a:lt1>
      <a:dk2>
        <a:srgbClr val="3F3F3F"/>
      </a:dk2>
      <a:lt2>
        <a:srgbClr val="F2F2F2"/>
      </a:lt2>
      <a:accent1>
        <a:srgbClr val="00AEEF"/>
      </a:accent1>
      <a:accent2>
        <a:srgbClr val="78C045"/>
      </a:accent2>
      <a:accent3>
        <a:srgbClr val="FF8C00"/>
      </a:accent3>
      <a:accent4>
        <a:srgbClr val="CC0000"/>
      </a:accent4>
      <a:accent5>
        <a:srgbClr val="00198F"/>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17907</TotalTime>
  <Words>2513</Words>
  <Application>Microsoft Office PowerPoint</Application>
  <PresentationFormat>Widescreen</PresentationFormat>
  <Paragraphs>564</Paragraphs>
  <Slides>60</Slides>
  <Notes>60</Notes>
  <HiddenSlides>0</HiddenSlides>
  <MMClips>8</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60</vt:i4>
      </vt:variant>
    </vt:vector>
  </HeadingPairs>
  <TitlesOfParts>
    <vt:vector size="82" baseType="lpstr">
      <vt:lpstr>Meiryo UI</vt:lpstr>
      <vt:lpstr>ＭＳ Ｐゴシック</vt:lpstr>
      <vt:lpstr>Agency FB</vt:lpstr>
      <vt:lpstr>Arial</vt:lpstr>
      <vt:lpstr>Britannic Bold</vt:lpstr>
      <vt:lpstr>Calibri</vt:lpstr>
      <vt:lpstr>Consolas</vt:lpstr>
      <vt:lpstr>Open Sans</vt:lpstr>
      <vt:lpstr>Segoe</vt:lpstr>
      <vt:lpstr>Segoe Light</vt:lpstr>
      <vt:lpstr>Segoe Pro Light</vt:lpstr>
      <vt:lpstr>Segoe UI</vt:lpstr>
      <vt:lpstr>Segoe UI </vt:lpstr>
      <vt:lpstr>Segoe UI Black</vt:lpstr>
      <vt:lpstr>Segoe UI Light</vt:lpstr>
      <vt:lpstr>Segoe UI Semibold</vt:lpstr>
      <vt:lpstr>Segoe UI Semilight</vt:lpstr>
      <vt:lpstr>Wingdings</vt:lpstr>
      <vt:lpstr>MS Brand White 16-9_Dec-2013</vt:lpstr>
      <vt:lpstr>1_Metro Template Colored Titles Segoe UI 16x9</vt:lpstr>
      <vt:lpstr>1_WWCommunities_Services_Sales_WinLoss v 6</vt:lpstr>
      <vt:lpstr>5-50109_Microsoft_Light_Template</vt:lpstr>
      <vt:lpstr>PowerPoint Presentation</vt:lpstr>
      <vt:lpstr>PowerPoint Presentation</vt:lpstr>
      <vt:lpstr>PowerPoint Presentation</vt:lpstr>
      <vt:lpstr>Welcome to Internet of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Organizations are benefiting from IoT today</vt:lpstr>
      <vt:lpstr>PowerPoint Presentation</vt:lpstr>
      <vt:lpstr>PowerPoint Presentation</vt:lpstr>
      <vt:lpstr>PowerPoint Presentation</vt:lpstr>
      <vt:lpstr>PowerPoint Presentation</vt:lpstr>
      <vt:lpstr>S</vt:lpstr>
      <vt:lpstr>Waves of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 Soni</dc:creator>
  <cp:lastModifiedBy>erviveksoni@gmail.com</cp:lastModifiedBy>
  <cp:revision>318</cp:revision>
  <dcterms:created xsi:type="dcterms:W3CDTF">2018-11-22T10:29:05Z</dcterms:created>
  <dcterms:modified xsi:type="dcterms:W3CDTF">2019-01-10T05:09:55Z</dcterms:modified>
</cp:coreProperties>
</file>